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7" r:id="rId4"/>
    <p:sldId id="264" r:id="rId5"/>
    <p:sldId id="263" r:id="rId6"/>
    <p:sldId id="270" r:id="rId7"/>
    <p:sldId id="266" r:id="rId8"/>
    <p:sldId id="267" r:id="rId9"/>
    <p:sldId id="275" r:id="rId10"/>
    <p:sldId id="276" r:id="rId11"/>
    <p:sldId id="260" r:id="rId12"/>
  </p:sldIdLst>
  <p:sldSz cx="9144000" cy="6858000" type="screen4x3"/>
  <p:notesSz cx="6858000" cy="9144000"/>
  <p:embeddedFontLst>
    <p:embeddedFont>
      <p:font typeface="楷体" panose="02010609060101010101" pitchFamily="49" charset="-122"/>
      <p:regular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经典繁仿黑" panose="02010600030101010101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华文中宋" panose="02010600040101010101" pitchFamily="2" charset="-122"/>
      <p:regular r:id="rId24"/>
    </p:embeddedFont>
    <p:embeddedFont>
      <p:font typeface="細明體" panose="020B0604020202020204" charset="-120"/>
      <p:regular r:id="rId25"/>
    </p:embeddedFont>
    <p:embeddedFont>
      <p:font typeface="Broadway" panose="04040905080B02020502" pitchFamily="82" charset="0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1" d="100"/>
          <a:sy n="91" d="100"/>
        </p:scale>
        <p:origin x="-1548" y="-516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A16B0-3341-4ED7-B52C-392A45539DB0}" type="doc">
      <dgm:prSet loTypeId="urn:microsoft.com/office/officeart/2005/8/layout/cycle2" loCatId="cycle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AF9983F-DEC6-43FE-A662-77511156DCA6}">
      <dgm:prSet phldrT="[文字]"/>
      <dgm:spPr/>
      <dgm:t>
        <a:bodyPr/>
        <a:lstStyle/>
        <a:p>
          <a:r>
            <a:rPr lang="zh-TW" altLang="en-US" dirty="0" smtClean="0"/>
            <a:t>誠信</a:t>
          </a:r>
          <a:endParaRPr lang="zh-TW" altLang="en-US" dirty="0"/>
        </a:p>
      </dgm:t>
    </dgm:pt>
    <dgm:pt modelId="{860716B6-C61F-4EA1-AFF7-8F79B45CC755}" type="parTrans" cxnId="{0D67B8D1-2D3A-44B6-A3C3-CB255F728D18}">
      <dgm:prSet/>
      <dgm:spPr/>
      <dgm:t>
        <a:bodyPr/>
        <a:lstStyle/>
        <a:p>
          <a:endParaRPr lang="zh-TW" altLang="en-US"/>
        </a:p>
      </dgm:t>
    </dgm:pt>
    <dgm:pt modelId="{37E0CE09-74C1-4975-B07D-D4D41CE4C4DB}" type="sibTrans" cxnId="{0D67B8D1-2D3A-44B6-A3C3-CB255F728D18}">
      <dgm:prSet/>
      <dgm:spPr/>
      <dgm:t>
        <a:bodyPr/>
        <a:lstStyle/>
        <a:p>
          <a:endParaRPr lang="zh-TW" altLang="en-US"/>
        </a:p>
      </dgm:t>
    </dgm:pt>
    <dgm:pt modelId="{2C1FB7CA-CFC3-42DF-963E-D7AA4DD64748}">
      <dgm:prSet phldrT="[文字]"/>
      <dgm:spPr/>
      <dgm:t>
        <a:bodyPr/>
        <a:lstStyle/>
        <a:p>
          <a:r>
            <a:rPr lang="zh-TW" altLang="en-US" dirty="0" smtClean="0"/>
            <a:t>創新</a:t>
          </a:r>
          <a:endParaRPr lang="zh-TW" altLang="en-US" dirty="0"/>
        </a:p>
      </dgm:t>
    </dgm:pt>
    <dgm:pt modelId="{36D8AEFC-07CC-44DB-90E6-2C6B5691E275}" type="parTrans" cxnId="{37BFC18E-365B-4E54-AECD-8BF978DEF061}">
      <dgm:prSet/>
      <dgm:spPr/>
      <dgm:t>
        <a:bodyPr/>
        <a:lstStyle/>
        <a:p>
          <a:endParaRPr lang="zh-TW" altLang="en-US"/>
        </a:p>
      </dgm:t>
    </dgm:pt>
    <dgm:pt modelId="{A4CBF859-ABEF-4827-A902-3AF1E465E44B}" type="sibTrans" cxnId="{37BFC18E-365B-4E54-AECD-8BF978DEF061}">
      <dgm:prSet/>
      <dgm:spPr/>
      <dgm:t>
        <a:bodyPr/>
        <a:lstStyle/>
        <a:p>
          <a:endParaRPr lang="zh-TW" altLang="en-US"/>
        </a:p>
      </dgm:t>
    </dgm:pt>
    <dgm:pt modelId="{4C41CD2D-891D-474C-8DBF-25B1D5BA7A0C}">
      <dgm:prSet phldrT="[文字]"/>
      <dgm:spPr/>
      <dgm:t>
        <a:bodyPr/>
        <a:lstStyle/>
        <a:p>
          <a:r>
            <a:rPr lang="zh-TW" altLang="en-US" dirty="0" smtClean="0"/>
            <a:t>卓越</a:t>
          </a:r>
          <a:endParaRPr lang="zh-TW" altLang="en-US" dirty="0"/>
        </a:p>
      </dgm:t>
    </dgm:pt>
    <dgm:pt modelId="{F3E55E4C-2C3E-4AF9-92C9-E308F562295B}" type="parTrans" cxnId="{D40423C0-7F07-4AB4-9E36-5FBE0202925C}">
      <dgm:prSet/>
      <dgm:spPr/>
      <dgm:t>
        <a:bodyPr/>
        <a:lstStyle/>
        <a:p>
          <a:endParaRPr lang="zh-TW" altLang="en-US"/>
        </a:p>
      </dgm:t>
    </dgm:pt>
    <dgm:pt modelId="{E9A218B8-F7DF-4560-83A8-CD8623F56D70}" type="sibTrans" cxnId="{D40423C0-7F07-4AB4-9E36-5FBE0202925C}">
      <dgm:prSet/>
      <dgm:spPr/>
      <dgm:t>
        <a:bodyPr/>
        <a:lstStyle/>
        <a:p>
          <a:endParaRPr lang="zh-TW" altLang="en-US"/>
        </a:p>
      </dgm:t>
    </dgm:pt>
    <dgm:pt modelId="{83D7E0CC-0C63-4D03-9E2A-9AA7530479B0}">
      <dgm:prSet phldrT="[文字]"/>
      <dgm:spPr/>
      <dgm:t>
        <a:bodyPr/>
        <a:lstStyle/>
        <a:p>
          <a:r>
            <a:rPr lang="zh-TW" altLang="en-US" dirty="0" smtClean="0"/>
            <a:t>共享</a:t>
          </a:r>
          <a:endParaRPr lang="zh-TW" altLang="en-US" dirty="0"/>
        </a:p>
      </dgm:t>
    </dgm:pt>
    <dgm:pt modelId="{13F800DB-7A74-4E5E-80E3-7F53386DDBAF}" type="parTrans" cxnId="{DE0A7128-3D46-4DCC-9BA3-1ADDEBD105B6}">
      <dgm:prSet/>
      <dgm:spPr/>
      <dgm:t>
        <a:bodyPr/>
        <a:lstStyle/>
        <a:p>
          <a:endParaRPr lang="zh-TW" altLang="en-US"/>
        </a:p>
      </dgm:t>
    </dgm:pt>
    <dgm:pt modelId="{8F6F26A2-D8B0-497E-8B10-FDDE63CFB2C9}" type="sibTrans" cxnId="{DE0A7128-3D46-4DCC-9BA3-1ADDEBD105B6}">
      <dgm:prSet/>
      <dgm:spPr/>
      <dgm:t>
        <a:bodyPr/>
        <a:lstStyle/>
        <a:p>
          <a:endParaRPr lang="zh-TW" altLang="en-US"/>
        </a:p>
      </dgm:t>
    </dgm:pt>
    <dgm:pt modelId="{2FF22E0A-EC94-4D9A-88EC-C39624B056F1}" type="pres">
      <dgm:prSet presAssocID="{2FBA16B0-3341-4ED7-B52C-392A45539D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86B0684-8F29-4B05-8C6F-A8BF4CFD525F}" type="pres">
      <dgm:prSet presAssocID="{CAF9983F-DEC6-43FE-A662-77511156DC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12E9A2-0467-4EA2-9C37-C111B80C4ABA}" type="pres">
      <dgm:prSet presAssocID="{37E0CE09-74C1-4975-B07D-D4D41CE4C4DB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9E6D03FE-7BBC-457D-A82E-454297D8B36B}" type="pres">
      <dgm:prSet presAssocID="{37E0CE09-74C1-4975-B07D-D4D41CE4C4DB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63CEF209-E689-46DE-B227-2DF02145BB09}" type="pres">
      <dgm:prSet presAssocID="{2C1FB7CA-CFC3-42DF-963E-D7AA4DD647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FFBD0D-FC90-4971-B84B-BAAAAC719B15}" type="pres">
      <dgm:prSet presAssocID="{A4CBF859-ABEF-4827-A902-3AF1E465E44B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B919434E-9367-4839-8B23-FD9D69A50854}" type="pres">
      <dgm:prSet presAssocID="{A4CBF859-ABEF-4827-A902-3AF1E465E44B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9B194447-DFE0-4A58-ABF4-1F5F01A2763C}" type="pres">
      <dgm:prSet presAssocID="{4C41CD2D-891D-474C-8DBF-25B1D5BA7A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032403-50B0-424D-99B5-187B9C5AE4DA}" type="pres">
      <dgm:prSet presAssocID="{E9A218B8-F7DF-4560-83A8-CD8623F56D70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E288D16D-9280-4C7E-805D-01501F91893B}" type="pres">
      <dgm:prSet presAssocID="{E9A218B8-F7DF-4560-83A8-CD8623F56D70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11F3BE83-504F-472C-B8AD-658AB6943A20}" type="pres">
      <dgm:prSet presAssocID="{83D7E0CC-0C63-4D03-9E2A-9AA7530479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DF1CF3-8C46-48B0-98C5-54F490193A44}" type="pres">
      <dgm:prSet presAssocID="{8F6F26A2-D8B0-497E-8B10-FDDE63CFB2C9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96335DB1-764D-4879-ACC4-DFD5CA1E0DE3}" type="pres">
      <dgm:prSet presAssocID="{8F6F26A2-D8B0-497E-8B10-FDDE63CFB2C9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0D29C34F-95B3-4B1B-B7FA-926A26300D49}" type="presOf" srcId="{37E0CE09-74C1-4975-B07D-D4D41CE4C4DB}" destId="{2612E9A2-0467-4EA2-9C37-C111B80C4ABA}" srcOrd="0" destOrd="0" presId="urn:microsoft.com/office/officeart/2005/8/layout/cycle2"/>
    <dgm:cxn modelId="{24DA44A5-DC10-4F08-BDD6-334AEF23C36C}" type="presOf" srcId="{37E0CE09-74C1-4975-B07D-D4D41CE4C4DB}" destId="{9E6D03FE-7BBC-457D-A82E-454297D8B36B}" srcOrd="1" destOrd="0" presId="urn:microsoft.com/office/officeart/2005/8/layout/cycle2"/>
    <dgm:cxn modelId="{1452F9AB-84E4-4D0E-B203-9C7E8EE5B263}" type="presOf" srcId="{8F6F26A2-D8B0-497E-8B10-FDDE63CFB2C9}" destId="{F9DF1CF3-8C46-48B0-98C5-54F490193A44}" srcOrd="0" destOrd="0" presId="urn:microsoft.com/office/officeart/2005/8/layout/cycle2"/>
    <dgm:cxn modelId="{DE0A7128-3D46-4DCC-9BA3-1ADDEBD105B6}" srcId="{2FBA16B0-3341-4ED7-B52C-392A45539DB0}" destId="{83D7E0CC-0C63-4D03-9E2A-9AA7530479B0}" srcOrd="3" destOrd="0" parTransId="{13F800DB-7A74-4E5E-80E3-7F53386DDBAF}" sibTransId="{8F6F26A2-D8B0-497E-8B10-FDDE63CFB2C9}"/>
    <dgm:cxn modelId="{290A4A98-0E7F-43C2-A9A8-279379C116A6}" type="presOf" srcId="{2FBA16B0-3341-4ED7-B52C-392A45539DB0}" destId="{2FF22E0A-EC94-4D9A-88EC-C39624B056F1}" srcOrd="0" destOrd="0" presId="urn:microsoft.com/office/officeart/2005/8/layout/cycle2"/>
    <dgm:cxn modelId="{0D67B8D1-2D3A-44B6-A3C3-CB255F728D18}" srcId="{2FBA16B0-3341-4ED7-B52C-392A45539DB0}" destId="{CAF9983F-DEC6-43FE-A662-77511156DCA6}" srcOrd="0" destOrd="0" parTransId="{860716B6-C61F-4EA1-AFF7-8F79B45CC755}" sibTransId="{37E0CE09-74C1-4975-B07D-D4D41CE4C4DB}"/>
    <dgm:cxn modelId="{D755CC2E-86FB-49B8-BFD0-33DFB89F880C}" type="presOf" srcId="{2C1FB7CA-CFC3-42DF-963E-D7AA4DD64748}" destId="{63CEF209-E689-46DE-B227-2DF02145BB09}" srcOrd="0" destOrd="0" presId="urn:microsoft.com/office/officeart/2005/8/layout/cycle2"/>
    <dgm:cxn modelId="{7DBFA1ED-5580-4A97-B63D-DBE26C387FC7}" type="presOf" srcId="{E9A218B8-F7DF-4560-83A8-CD8623F56D70}" destId="{E288D16D-9280-4C7E-805D-01501F91893B}" srcOrd="1" destOrd="0" presId="urn:microsoft.com/office/officeart/2005/8/layout/cycle2"/>
    <dgm:cxn modelId="{4B657671-D358-47EB-9F1D-5583546F6C39}" type="presOf" srcId="{E9A218B8-F7DF-4560-83A8-CD8623F56D70}" destId="{A3032403-50B0-424D-99B5-187B9C5AE4DA}" srcOrd="0" destOrd="0" presId="urn:microsoft.com/office/officeart/2005/8/layout/cycle2"/>
    <dgm:cxn modelId="{CE8AA9AB-8ECD-4B95-9EEC-AF4D049DF5B7}" type="presOf" srcId="{8F6F26A2-D8B0-497E-8B10-FDDE63CFB2C9}" destId="{96335DB1-764D-4879-ACC4-DFD5CA1E0DE3}" srcOrd="1" destOrd="0" presId="urn:microsoft.com/office/officeart/2005/8/layout/cycle2"/>
    <dgm:cxn modelId="{E6FBCD1C-87DB-4775-89BC-0183D176ABCE}" type="presOf" srcId="{4C41CD2D-891D-474C-8DBF-25B1D5BA7A0C}" destId="{9B194447-DFE0-4A58-ABF4-1F5F01A2763C}" srcOrd="0" destOrd="0" presId="urn:microsoft.com/office/officeart/2005/8/layout/cycle2"/>
    <dgm:cxn modelId="{D40423C0-7F07-4AB4-9E36-5FBE0202925C}" srcId="{2FBA16B0-3341-4ED7-B52C-392A45539DB0}" destId="{4C41CD2D-891D-474C-8DBF-25B1D5BA7A0C}" srcOrd="2" destOrd="0" parTransId="{F3E55E4C-2C3E-4AF9-92C9-E308F562295B}" sibTransId="{E9A218B8-F7DF-4560-83A8-CD8623F56D70}"/>
    <dgm:cxn modelId="{5AAC5EFD-F5A8-4B6A-8569-D58DB3441BB7}" type="presOf" srcId="{A4CBF859-ABEF-4827-A902-3AF1E465E44B}" destId="{B919434E-9367-4839-8B23-FD9D69A50854}" srcOrd="1" destOrd="0" presId="urn:microsoft.com/office/officeart/2005/8/layout/cycle2"/>
    <dgm:cxn modelId="{280383DC-CE45-45B2-8F1F-6E7AFB2EC93F}" type="presOf" srcId="{83D7E0CC-0C63-4D03-9E2A-9AA7530479B0}" destId="{11F3BE83-504F-472C-B8AD-658AB6943A20}" srcOrd="0" destOrd="0" presId="urn:microsoft.com/office/officeart/2005/8/layout/cycle2"/>
    <dgm:cxn modelId="{5A59AC0E-EEC0-4272-8F5E-2B83F596C774}" type="presOf" srcId="{CAF9983F-DEC6-43FE-A662-77511156DCA6}" destId="{A86B0684-8F29-4B05-8C6F-A8BF4CFD525F}" srcOrd="0" destOrd="0" presId="urn:microsoft.com/office/officeart/2005/8/layout/cycle2"/>
    <dgm:cxn modelId="{37BFC18E-365B-4E54-AECD-8BF978DEF061}" srcId="{2FBA16B0-3341-4ED7-B52C-392A45539DB0}" destId="{2C1FB7CA-CFC3-42DF-963E-D7AA4DD64748}" srcOrd="1" destOrd="0" parTransId="{36D8AEFC-07CC-44DB-90E6-2C6B5691E275}" sibTransId="{A4CBF859-ABEF-4827-A902-3AF1E465E44B}"/>
    <dgm:cxn modelId="{7DBD1ACD-44ED-4DF0-8414-30F610EBB35B}" type="presOf" srcId="{A4CBF859-ABEF-4827-A902-3AF1E465E44B}" destId="{CDFFBD0D-FC90-4971-B84B-BAAAAC719B15}" srcOrd="0" destOrd="0" presId="urn:microsoft.com/office/officeart/2005/8/layout/cycle2"/>
    <dgm:cxn modelId="{B572BDBC-EED6-4341-A7FD-66CE2304FACA}" type="presParOf" srcId="{2FF22E0A-EC94-4D9A-88EC-C39624B056F1}" destId="{A86B0684-8F29-4B05-8C6F-A8BF4CFD525F}" srcOrd="0" destOrd="0" presId="urn:microsoft.com/office/officeart/2005/8/layout/cycle2"/>
    <dgm:cxn modelId="{666706CC-40C3-4F44-86B8-E44082DEB9C8}" type="presParOf" srcId="{2FF22E0A-EC94-4D9A-88EC-C39624B056F1}" destId="{2612E9A2-0467-4EA2-9C37-C111B80C4ABA}" srcOrd="1" destOrd="0" presId="urn:microsoft.com/office/officeart/2005/8/layout/cycle2"/>
    <dgm:cxn modelId="{9DBCAA30-D596-45D3-8DFD-CF07808FFF74}" type="presParOf" srcId="{2612E9A2-0467-4EA2-9C37-C111B80C4ABA}" destId="{9E6D03FE-7BBC-457D-A82E-454297D8B36B}" srcOrd="0" destOrd="0" presId="urn:microsoft.com/office/officeart/2005/8/layout/cycle2"/>
    <dgm:cxn modelId="{1CB83381-D26B-4A39-9487-95B8968945D0}" type="presParOf" srcId="{2FF22E0A-EC94-4D9A-88EC-C39624B056F1}" destId="{63CEF209-E689-46DE-B227-2DF02145BB09}" srcOrd="2" destOrd="0" presId="urn:microsoft.com/office/officeart/2005/8/layout/cycle2"/>
    <dgm:cxn modelId="{8D5AE60F-DAB7-49E4-AD82-29C5E845C3A3}" type="presParOf" srcId="{2FF22E0A-EC94-4D9A-88EC-C39624B056F1}" destId="{CDFFBD0D-FC90-4971-B84B-BAAAAC719B15}" srcOrd="3" destOrd="0" presId="urn:microsoft.com/office/officeart/2005/8/layout/cycle2"/>
    <dgm:cxn modelId="{CFE797E5-81FF-4E7D-A329-AD97D747CA9A}" type="presParOf" srcId="{CDFFBD0D-FC90-4971-B84B-BAAAAC719B15}" destId="{B919434E-9367-4839-8B23-FD9D69A50854}" srcOrd="0" destOrd="0" presId="urn:microsoft.com/office/officeart/2005/8/layout/cycle2"/>
    <dgm:cxn modelId="{27CC3126-5CFA-48DC-B04B-79689EE18BA4}" type="presParOf" srcId="{2FF22E0A-EC94-4D9A-88EC-C39624B056F1}" destId="{9B194447-DFE0-4A58-ABF4-1F5F01A2763C}" srcOrd="4" destOrd="0" presId="urn:microsoft.com/office/officeart/2005/8/layout/cycle2"/>
    <dgm:cxn modelId="{A7CD5252-2032-4C78-90E4-96D09CA973F3}" type="presParOf" srcId="{2FF22E0A-EC94-4D9A-88EC-C39624B056F1}" destId="{A3032403-50B0-424D-99B5-187B9C5AE4DA}" srcOrd="5" destOrd="0" presId="urn:microsoft.com/office/officeart/2005/8/layout/cycle2"/>
    <dgm:cxn modelId="{77D17B20-7F07-464B-9CF3-AE81224BCD57}" type="presParOf" srcId="{A3032403-50B0-424D-99B5-187B9C5AE4DA}" destId="{E288D16D-9280-4C7E-805D-01501F91893B}" srcOrd="0" destOrd="0" presId="urn:microsoft.com/office/officeart/2005/8/layout/cycle2"/>
    <dgm:cxn modelId="{975A4062-0A8D-4133-8C34-C4D2BC558EDE}" type="presParOf" srcId="{2FF22E0A-EC94-4D9A-88EC-C39624B056F1}" destId="{11F3BE83-504F-472C-B8AD-658AB6943A20}" srcOrd="6" destOrd="0" presId="urn:microsoft.com/office/officeart/2005/8/layout/cycle2"/>
    <dgm:cxn modelId="{B1AD8C9D-8B04-4930-B000-424D8D939225}" type="presParOf" srcId="{2FF22E0A-EC94-4D9A-88EC-C39624B056F1}" destId="{F9DF1CF3-8C46-48B0-98C5-54F490193A44}" srcOrd="7" destOrd="0" presId="urn:microsoft.com/office/officeart/2005/8/layout/cycle2"/>
    <dgm:cxn modelId="{07D5C198-754C-4901-B920-26AB2CF8FA08}" type="presParOf" srcId="{F9DF1CF3-8C46-48B0-98C5-54F490193A44}" destId="{96335DB1-764D-4879-ACC4-DFD5CA1E0D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09F95-0CA9-445B-A439-5D7AEC133C18}" type="doc">
      <dgm:prSet loTypeId="urn:microsoft.com/office/officeart/2005/8/layout/chart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B04CE50-B18C-4C6D-AFF5-6FA855289A32}">
      <dgm:prSet phldrT="[文字]"/>
      <dgm:spPr/>
      <dgm:t>
        <a:bodyPr/>
        <a:lstStyle/>
        <a:p>
          <a:r>
            <a:rPr lang="en-US" altLang="zh-TW" dirty="0" smtClean="0"/>
            <a:t>AC/DC Converter</a:t>
          </a:r>
          <a:endParaRPr lang="zh-TW" altLang="en-US" dirty="0"/>
        </a:p>
      </dgm:t>
    </dgm:pt>
    <dgm:pt modelId="{94EA217A-D573-40CB-8880-45EDF42C7D9B}" type="parTrans" cxnId="{8A060932-44CA-4852-96E5-5A6DD008DA9C}">
      <dgm:prSet/>
      <dgm:spPr/>
      <dgm:t>
        <a:bodyPr/>
        <a:lstStyle/>
        <a:p>
          <a:endParaRPr lang="zh-TW" altLang="en-US"/>
        </a:p>
      </dgm:t>
    </dgm:pt>
    <dgm:pt modelId="{D8C30D07-DBD4-4904-9121-E77A0707D547}" type="sibTrans" cxnId="{8A060932-44CA-4852-96E5-5A6DD008DA9C}">
      <dgm:prSet/>
      <dgm:spPr/>
      <dgm:t>
        <a:bodyPr/>
        <a:lstStyle/>
        <a:p>
          <a:endParaRPr lang="zh-TW" altLang="en-US"/>
        </a:p>
      </dgm:t>
    </dgm:pt>
    <dgm:pt modelId="{DB5598D5-65AA-4394-9947-D62427E45DF4}">
      <dgm:prSet phldrT="[文字]"/>
      <dgm:spPr/>
      <dgm:t>
        <a:bodyPr/>
        <a:lstStyle/>
        <a:p>
          <a:r>
            <a:rPr lang="en-US" altLang="en-US" dirty="0" smtClean="0"/>
            <a:t>PC SPS Supervisor</a:t>
          </a:r>
          <a:endParaRPr lang="zh-TW" altLang="en-US" dirty="0"/>
        </a:p>
      </dgm:t>
    </dgm:pt>
    <dgm:pt modelId="{BAC56804-9F03-4664-A419-2DDC9BD16B7E}" type="parTrans" cxnId="{CE3D1C97-E52C-430B-82C1-F7F1C636170B}">
      <dgm:prSet/>
      <dgm:spPr/>
      <dgm:t>
        <a:bodyPr/>
        <a:lstStyle/>
        <a:p>
          <a:endParaRPr lang="zh-TW" altLang="en-US"/>
        </a:p>
      </dgm:t>
    </dgm:pt>
    <dgm:pt modelId="{004DFC9A-CFF4-402C-BE4F-F59DFFEBE374}" type="sibTrans" cxnId="{CE3D1C97-E52C-430B-82C1-F7F1C636170B}">
      <dgm:prSet/>
      <dgm:spPr/>
      <dgm:t>
        <a:bodyPr/>
        <a:lstStyle/>
        <a:p>
          <a:endParaRPr lang="zh-TW" altLang="en-US"/>
        </a:p>
      </dgm:t>
    </dgm:pt>
    <dgm:pt modelId="{47714084-EF69-4D92-ACB0-2F9CF9312622}">
      <dgm:prSet phldrT="[文字]"/>
      <dgm:spPr/>
      <dgm:t>
        <a:bodyPr/>
        <a:lstStyle/>
        <a:p>
          <a:r>
            <a:rPr lang="zh-TW" altLang="en-US" b="1" i="0" u="none" dirty="0" smtClean="0"/>
            <a:t>基準</a:t>
          </a:r>
          <a:r>
            <a:rPr lang="en-US" b="1" i="0" u="none" dirty="0" smtClean="0"/>
            <a:t>IC</a:t>
          </a:r>
          <a:endParaRPr lang="zh-TW" altLang="en-US" dirty="0"/>
        </a:p>
      </dgm:t>
    </dgm:pt>
    <dgm:pt modelId="{64BFE2DB-0014-4F3D-A45D-D51D2658B20E}" type="parTrans" cxnId="{84286A4F-AACD-4A7C-851C-1CD895239526}">
      <dgm:prSet/>
      <dgm:spPr/>
      <dgm:t>
        <a:bodyPr/>
        <a:lstStyle/>
        <a:p>
          <a:endParaRPr lang="zh-TW" altLang="en-US"/>
        </a:p>
      </dgm:t>
    </dgm:pt>
    <dgm:pt modelId="{52501B3E-FC79-4CD2-8944-E682195E9475}" type="sibTrans" cxnId="{84286A4F-AACD-4A7C-851C-1CD895239526}">
      <dgm:prSet/>
      <dgm:spPr/>
      <dgm:t>
        <a:bodyPr/>
        <a:lstStyle/>
        <a:p>
          <a:endParaRPr lang="zh-TW" altLang="en-US"/>
        </a:p>
      </dgm:t>
    </dgm:pt>
    <dgm:pt modelId="{5C899C31-33B8-48A5-BCCB-C05CEEB5D10D}">
      <dgm:prSet phldrT="[文字]"/>
      <dgm:spPr/>
      <dgm:t>
        <a:bodyPr/>
        <a:lstStyle/>
        <a:p>
          <a:r>
            <a:rPr lang="en-US" b="1" i="0" u="none" dirty="0" smtClean="0"/>
            <a:t>DC-DC </a:t>
          </a:r>
          <a:r>
            <a:rPr lang="en-US" b="1" i="0" u="none" dirty="0" err="1" smtClean="0"/>
            <a:t>Conveter</a:t>
          </a:r>
          <a:endParaRPr lang="zh-TW" altLang="en-US" dirty="0"/>
        </a:p>
      </dgm:t>
    </dgm:pt>
    <dgm:pt modelId="{8C4B341B-D8D4-46E8-8232-E5C9E2CE9DBD}" type="parTrans" cxnId="{D7F85632-CDFC-43B0-813B-081C138AD8C0}">
      <dgm:prSet/>
      <dgm:spPr/>
      <dgm:t>
        <a:bodyPr/>
        <a:lstStyle/>
        <a:p>
          <a:endParaRPr lang="zh-TW" altLang="en-US"/>
        </a:p>
      </dgm:t>
    </dgm:pt>
    <dgm:pt modelId="{9E628B10-D87C-4E83-811D-1F83114FC7A6}" type="sibTrans" cxnId="{D7F85632-CDFC-43B0-813B-081C138AD8C0}">
      <dgm:prSet/>
      <dgm:spPr/>
      <dgm:t>
        <a:bodyPr/>
        <a:lstStyle/>
        <a:p>
          <a:endParaRPr lang="zh-TW" altLang="en-US"/>
        </a:p>
      </dgm:t>
    </dgm:pt>
    <dgm:pt modelId="{FEC5C404-0B24-40B9-813B-7B84A9B75C10}">
      <dgm:prSet phldrT="[文字]"/>
      <dgm:spPr/>
      <dgm:t>
        <a:bodyPr/>
        <a:lstStyle/>
        <a:p>
          <a:r>
            <a:rPr lang="en-US" altLang="zh-TW" b="1" i="0" u="none" dirty="0" smtClean="0"/>
            <a:t>USB</a:t>
          </a:r>
          <a:r>
            <a:rPr lang="zh-TW" altLang="en-US" b="1" i="0" u="none" dirty="0" smtClean="0"/>
            <a:t>智能充電識別</a:t>
          </a:r>
          <a:endParaRPr lang="zh-TW" altLang="en-US" dirty="0"/>
        </a:p>
      </dgm:t>
    </dgm:pt>
    <dgm:pt modelId="{D8D69757-4751-4334-BA1F-994EFDE8FF53}" type="parTrans" cxnId="{B40730D4-1E6C-4BD7-8388-A1EDFF9DCE32}">
      <dgm:prSet/>
      <dgm:spPr/>
      <dgm:t>
        <a:bodyPr/>
        <a:lstStyle/>
        <a:p>
          <a:endParaRPr lang="zh-TW" altLang="en-US"/>
        </a:p>
      </dgm:t>
    </dgm:pt>
    <dgm:pt modelId="{31D320E4-C2B8-4644-A7F7-FBED0E03CC82}" type="sibTrans" cxnId="{B40730D4-1E6C-4BD7-8388-A1EDFF9DCE32}">
      <dgm:prSet/>
      <dgm:spPr/>
      <dgm:t>
        <a:bodyPr/>
        <a:lstStyle/>
        <a:p>
          <a:endParaRPr lang="zh-TW" altLang="en-US"/>
        </a:p>
      </dgm:t>
    </dgm:pt>
    <dgm:pt modelId="{A695A906-F63E-45E9-BCFB-C43159BA69CC}">
      <dgm:prSet phldrT="[文字]"/>
      <dgm:spPr/>
      <dgm:t>
        <a:bodyPr/>
        <a:lstStyle/>
        <a:p>
          <a:r>
            <a:rPr lang="en-US" b="1" i="0" u="none" dirty="0" smtClean="0"/>
            <a:t>MOS FET</a:t>
          </a:r>
          <a:endParaRPr lang="zh-TW" altLang="en-US" dirty="0"/>
        </a:p>
      </dgm:t>
    </dgm:pt>
    <dgm:pt modelId="{155DFDAA-E34D-4ADC-84AE-0B57EC127362}" type="parTrans" cxnId="{BAFCB1A4-5F11-4214-82E8-A7A452F3C144}">
      <dgm:prSet/>
      <dgm:spPr/>
      <dgm:t>
        <a:bodyPr/>
        <a:lstStyle/>
        <a:p>
          <a:endParaRPr lang="zh-TW" altLang="en-US"/>
        </a:p>
      </dgm:t>
    </dgm:pt>
    <dgm:pt modelId="{46BDAC9B-D2AB-4E8D-A8F5-7BCDD24DEF7C}" type="sibTrans" cxnId="{BAFCB1A4-5F11-4214-82E8-A7A452F3C144}">
      <dgm:prSet/>
      <dgm:spPr/>
      <dgm:t>
        <a:bodyPr/>
        <a:lstStyle/>
        <a:p>
          <a:endParaRPr lang="zh-TW" altLang="en-US"/>
        </a:p>
      </dgm:t>
    </dgm:pt>
    <dgm:pt modelId="{5B599991-1BD2-430E-B9C4-8CAF61F3AD0B}">
      <dgm:prSet phldrT="[文字]"/>
      <dgm:spPr/>
      <dgm:t>
        <a:bodyPr/>
        <a:lstStyle/>
        <a:p>
          <a:r>
            <a:rPr lang="en-US" b="1" i="0" u="none" dirty="0" smtClean="0"/>
            <a:t>OP</a:t>
          </a:r>
          <a:r>
            <a:rPr lang="zh-TW" altLang="en-US" b="1" i="0" u="none" dirty="0" smtClean="0"/>
            <a:t>比較器</a:t>
          </a:r>
          <a:endParaRPr lang="zh-TW" altLang="en-US" dirty="0"/>
        </a:p>
      </dgm:t>
    </dgm:pt>
    <dgm:pt modelId="{BEBDB8E9-30CE-4BC7-A35B-EB2B19579C6A}" type="parTrans" cxnId="{22BE79A8-0AB2-4ABC-901E-534214581BA5}">
      <dgm:prSet/>
      <dgm:spPr/>
      <dgm:t>
        <a:bodyPr/>
        <a:lstStyle/>
        <a:p>
          <a:endParaRPr lang="zh-TW" altLang="en-US"/>
        </a:p>
      </dgm:t>
    </dgm:pt>
    <dgm:pt modelId="{42B6B958-149F-451B-8AD4-D6D5C5D92F9E}" type="sibTrans" cxnId="{22BE79A8-0AB2-4ABC-901E-534214581BA5}">
      <dgm:prSet/>
      <dgm:spPr/>
      <dgm:t>
        <a:bodyPr/>
        <a:lstStyle/>
        <a:p>
          <a:endParaRPr lang="zh-TW" altLang="en-US"/>
        </a:p>
      </dgm:t>
    </dgm:pt>
    <dgm:pt modelId="{5B69E7BF-C112-422C-A65F-5C80862CCA14}" type="pres">
      <dgm:prSet presAssocID="{A8609F95-0CA9-445B-A439-5D7AEC133C1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6A8D90-C346-4C1D-A2CF-5BDE87C33821}" type="pres">
      <dgm:prSet presAssocID="{A8609F95-0CA9-445B-A439-5D7AEC133C18}" presName="wedge1" presStyleLbl="node1" presStyleIdx="0" presStyleCnt="7" custLinFactNeighborX="-2636" custLinFactNeighborY="5186"/>
      <dgm:spPr/>
      <dgm:t>
        <a:bodyPr/>
        <a:lstStyle/>
        <a:p>
          <a:endParaRPr lang="zh-TW" altLang="en-US"/>
        </a:p>
      </dgm:t>
    </dgm:pt>
    <dgm:pt modelId="{E04A26FB-8FFA-442E-AB3F-1FE60B637827}" type="pres">
      <dgm:prSet presAssocID="{A8609F95-0CA9-445B-A439-5D7AEC133C18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CAAA4B-08C8-4BC4-85A5-287E2CD0700D}" type="pres">
      <dgm:prSet presAssocID="{A8609F95-0CA9-445B-A439-5D7AEC133C18}" presName="wedge2" presStyleLbl="node1" presStyleIdx="1" presStyleCnt="7"/>
      <dgm:spPr/>
      <dgm:t>
        <a:bodyPr/>
        <a:lstStyle/>
        <a:p>
          <a:endParaRPr lang="zh-TW" altLang="en-US"/>
        </a:p>
      </dgm:t>
    </dgm:pt>
    <dgm:pt modelId="{AC801320-F84B-48D8-A06B-0963F9680B46}" type="pres">
      <dgm:prSet presAssocID="{A8609F95-0CA9-445B-A439-5D7AEC133C18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796C3A-2B94-4D62-90B4-95006D192A51}" type="pres">
      <dgm:prSet presAssocID="{A8609F95-0CA9-445B-A439-5D7AEC133C18}" presName="wedge3" presStyleLbl="node1" presStyleIdx="2" presStyleCnt="7"/>
      <dgm:spPr/>
      <dgm:t>
        <a:bodyPr/>
        <a:lstStyle/>
        <a:p>
          <a:endParaRPr lang="zh-TW" altLang="en-US"/>
        </a:p>
      </dgm:t>
    </dgm:pt>
    <dgm:pt modelId="{3D5CAFC3-0F81-476E-976D-9DBCFFE4301B}" type="pres">
      <dgm:prSet presAssocID="{A8609F95-0CA9-445B-A439-5D7AEC133C18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1CA11E-6EC2-44A9-A2F9-0ECA5B078A2E}" type="pres">
      <dgm:prSet presAssocID="{A8609F95-0CA9-445B-A439-5D7AEC133C18}" presName="wedge4" presStyleLbl="node1" presStyleIdx="3" presStyleCnt="7"/>
      <dgm:spPr/>
      <dgm:t>
        <a:bodyPr/>
        <a:lstStyle/>
        <a:p>
          <a:endParaRPr lang="zh-TW" altLang="en-US"/>
        </a:p>
      </dgm:t>
    </dgm:pt>
    <dgm:pt modelId="{3E115E92-C687-4DAA-84B7-5D5CB9D94C5D}" type="pres">
      <dgm:prSet presAssocID="{A8609F95-0CA9-445B-A439-5D7AEC133C18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482251-255E-4EDA-94C2-1D352579965E}" type="pres">
      <dgm:prSet presAssocID="{A8609F95-0CA9-445B-A439-5D7AEC133C18}" presName="wedge5" presStyleLbl="node1" presStyleIdx="4" presStyleCnt="7"/>
      <dgm:spPr/>
      <dgm:t>
        <a:bodyPr/>
        <a:lstStyle/>
        <a:p>
          <a:endParaRPr lang="zh-TW" altLang="en-US"/>
        </a:p>
      </dgm:t>
    </dgm:pt>
    <dgm:pt modelId="{07DA2DA7-01FE-4D03-9930-6C7350C8CFD2}" type="pres">
      <dgm:prSet presAssocID="{A8609F95-0CA9-445B-A439-5D7AEC133C18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C32280-2E4D-4347-ADA2-F2541BD4E3EF}" type="pres">
      <dgm:prSet presAssocID="{A8609F95-0CA9-445B-A439-5D7AEC133C18}" presName="wedge6" presStyleLbl="node1" presStyleIdx="5" presStyleCnt="7"/>
      <dgm:spPr/>
      <dgm:t>
        <a:bodyPr/>
        <a:lstStyle/>
        <a:p>
          <a:endParaRPr lang="zh-TW" altLang="en-US"/>
        </a:p>
      </dgm:t>
    </dgm:pt>
    <dgm:pt modelId="{9D945EBD-2034-4CA6-BA45-D893D9F4F38B}" type="pres">
      <dgm:prSet presAssocID="{A8609F95-0CA9-445B-A439-5D7AEC133C18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F66ABA-A3A8-4344-A962-1A19136EB97E}" type="pres">
      <dgm:prSet presAssocID="{A8609F95-0CA9-445B-A439-5D7AEC133C18}" presName="wedge7" presStyleLbl="node1" presStyleIdx="6" presStyleCnt="7"/>
      <dgm:spPr/>
      <dgm:t>
        <a:bodyPr/>
        <a:lstStyle/>
        <a:p>
          <a:endParaRPr lang="zh-TW" altLang="en-US"/>
        </a:p>
      </dgm:t>
    </dgm:pt>
    <dgm:pt modelId="{19A495F1-E6F1-44B4-B3B7-EED1D32698A7}" type="pres">
      <dgm:prSet presAssocID="{A8609F95-0CA9-445B-A439-5D7AEC133C18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4286A4F-AACD-4A7C-851C-1CD895239526}" srcId="{A8609F95-0CA9-445B-A439-5D7AEC133C18}" destId="{47714084-EF69-4D92-ACB0-2F9CF9312622}" srcOrd="2" destOrd="0" parTransId="{64BFE2DB-0014-4F3D-A45D-D51D2658B20E}" sibTransId="{52501B3E-FC79-4CD2-8944-E682195E9475}"/>
    <dgm:cxn modelId="{D7F85632-CDFC-43B0-813B-081C138AD8C0}" srcId="{A8609F95-0CA9-445B-A439-5D7AEC133C18}" destId="{5C899C31-33B8-48A5-BCCB-C05CEEB5D10D}" srcOrd="3" destOrd="0" parTransId="{8C4B341B-D8D4-46E8-8232-E5C9E2CE9DBD}" sibTransId="{9E628B10-D87C-4E83-811D-1F83114FC7A6}"/>
    <dgm:cxn modelId="{53AEED6E-74EC-4B47-9981-A660B1AC1F62}" type="presOf" srcId="{5C899C31-33B8-48A5-BCCB-C05CEEB5D10D}" destId="{3E115E92-C687-4DAA-84B7-5D5CB9D94C5D}" srcOrd="1" destOrd="0" presId="urn:microsoft.com/office/officeart/2005/8/layout/chart3"/>
    <dgm:cxn modelId="{D944B486-ABB4-4E91-ADE6-1A9BFBEA9DF8}" type="presOf" srcId="{DB5598D5-65AA-4394-9947-D62427E45DF4}" destId="{AC801320-F84B-48D8-A06B-0963F9680B46}" srcOrd="1" destOrd="0" presId="urn:microsoft.com/office/officeart/2005/8/layout/chart3"/>
    <dgm:cxn modelId="{ECFA0285-048D-446C-BAB4-3815E00A14EC}" type="presOf" srcId="{5B599991-1BD2-430E-B9C4-8CAF61F3AD0B}" destId="{F7482251-255E-4EDA-94C2-1D352579965E}" srcOrd="0" destOrd="0" presId="urn:microsoft.com/office/officeart/2005/8/layout/chart3"/>
    <dgm:cxn modelId="{62C9578F-76AC-42B6-9776-C3C90F3F0CEC}" type="presOf" srcId="{47714084-EF69-4D92-ACB0-2F9CF9312622}" destId="{0B796C3A-2B94-4D62-90B4-95006D192A51}" srcOrd="0" destOrd="0" presId="urn:microsoft.com/office/officeart/2005/8/layout/chart3"/>
    <dgm:cxn modelId="{769C1E99-3767-4B28-AF80-B7C3F8AE2C69}" type="presOf" srcId="{FEC5C404-0B24-40B9-813B-7B84A9B75C10}" destId="{4BC32280-2E4D-4347-ADA2-F2541BD4E3EF}" srcOrd="0" destOrd="0" presId="urn:microsoft.com/office/officeart/2005/8/layout/chart3"/>
    <dgm:cxn modelId="{EA4BADBB-5A03-4953-9E86-0F5BDD427204}" type="presOf" srcId="{47714084-EF69-4D92-ACB0-2F9CF9312622}" destId="{3D5CAFC3-0F81-476E-976D-9DBCFFE4301B}" srcOrd="1" destOrd="0" presId="urn:microsoft.com/office/officeart/2005/8/layout/chart3"/>
    <dgm:cxn modelId="{11A0A2D8-8244-4C64-8C06-099F3A470913}" type="presOf" srcId="{5B599991-1BD2-430E-B9C4-8CAF61F3AD0B}" destId="{07DA2DA7-01FE-4D03-9930-6C7350C8CFD2}" srcOrd="1" destOrd="0" presId="urn:microsoft.com/office/officeart/2005/8/layout/chart3"/>
    <dgm:cxn modelId="{22BE79A8-0AB2-4ABC-901E-534214581BA5}" srcId="{A8609F95-0CA9-445B-A439-5D7AEC133C18}" destId="{5B599991-1BD2-430E-B9C4-8CAF61F3AD0B}" srcOrd="4" destOrd="0" parTransId="{BEBDB8E9-30CE-4BC7-A35B-EB2B19579C6A}" sibTransId="{42B6B958-149F-451B-8AD4-D6D5C5D92F9E}"/>
    <dgm:cxn modelId="{57A2354D-F4E9-4B6C-9C7D-ADF738753597}" type="presOf" srcId="{5C899C31-33B8-48A5-BCCB-C05CEEB5D10D}" destId="{821CA11E-6EC2-44A9-A2F9-0ECA5B078A2E}" srcOrd="0" destOrd="0" presId="urn:microsoft.com/office/officeart/2005/8/layout/chart3"/>
    <dgm:cxn modelId="{8A060932-44CA-4852-96E5-5A6DD008DA9C}" srcId="{A8609F95-0CA9-445B-A439-5D7AEC133C18}" destId="{5B04CE50-B18C-4C6D-AFF5-6FA855289A32}" srcOrd="0" destOrd="0" parTransId="{94EA217A-D573-40CB-8880-45EDF42C7D9B}" sibTransId="{D8C30D07-DBD4-4904-9121-E77A0707D547}"/>
    <dgm:cxn modelId="{17E37594-E02C-43C6-A810-19BC31012BCF}" type="presOf" srcId="{5B04CE50-B18C-4C6D-AFF5-6FA855289A32}" destId="{E04A26FB-8FFA-442E-AB3F-1FE60B637827}" srcOrd="1" destOrd="0" presId="urn:microsoft.com/office/officeart/2005/8/layout/chart3"/>
    <dgm:cxn modelId="{3CB66F89-0317-4121-822E-3DCFA6805A58}" type="presOf" srcId="{A695A906-F63E-45E9-BCFB-C43159BA69CC}" destId="{19A495F1-E6F1-44B4-B3B7-EED1D32698A7}" srcOrd="1" destOrd="0" presId="urn:microsoft.com/office/officeart/2005/8/layout/chart3"/>
    <dgm:cxn modelId="{3759FC9D-6436-43FE-A78E-1397AF9960FB}" type="presOf" srcId="{DB5598D5-65AA-4394-9947-D62427E45DF4}" destId="{86CAAA4B-08C8-4BC4-85A5-287E2CD0700D}" srcOrd="0" destOrd="0" presId="urn:microsoft.com/office/officeart/2005/8/layout/chart3"/>
    <dgm:cxn modelId="{B40730D4-1E6C-4BD7-8388-A1EDFF9DCE32}" srcId="{A8609F95-0CA9-445B-A439-5D7AEC133C18}" destId="{FEC5C404-0B24-40B9-813B-7B84A9B75C10}" srcOrd="5" destOrd="0" parTransId="{D8D69757-4751-4334-BA1F-994EFDE8FF53}" sibTransId="{31D320E4-C2B8-4644-A7F7-FBED0E03CC82}"/>
    <dgm:cxn modelId="{CF1894B6-4AEB-43E1-8CF9-8B800968C65F}" type="presOf" srcId="{5B04CE50-B18C-4C6D-AFF5-6FA855289A32}" destId="{2E6A8D90-C346-4C1D-A2CF-5BDE87C33821}" srcOrd="0" destOrd="0" presId="urn:microsoft.com/office/officeart/2005/8/layout/chart3"/>
    <dgm:cxn modelId="{BAFCB1A4-5F11-4214-82E8-A7A452F3C144}" srcId="{A8609F95-0CA9-445B-A439-5D7AEC133C18}" destId="{A695A906-F63E-45E9-BCFB-C43159BA69CC}" srcOrd="6" destOrd="0" parTransId="{155DFDAA-E34D-4ADC-84AE-0B57EC127362}" sibTransId="{46BDAC9B-D2AB-4E8D-A8F5-7BCDD24DEF7C}"/>
    <dgm:cxn modelId="{68ADED71-F1A8-4AFC-81F5-F746C1FBFE97}" type="presOf" srcId="{A695A906-F63E-45E9-BCFB-C43159BA69CC}" destId="{61F66ABA-A3A8-4344-A962-1A19136EB97E}" srcOrd="0" destOrd="0" presId="urn:microsoft.com/office/officeart/2005/8/layout/chart3"/>
    <dgm:cxn modelId="{4D7DDEF2-2A25-495B-8C41-CFCE8F4D82B8}" type="presOf" srcId="{A8609F95-0CA9-445B-A439-5D7AEC133C18}" destId="{5B69E7BF-C112-422C-A65F-5C80862CCA14}" srcOrd="0" destOrd="0" presId="urn:microsoft.com/office/officeart/2005/8/layout/chart3"/>
    <dgm:cxn modelId="{CE3D1C97-E52C-430B-82C1-F7F1C636170B}" srcId="{A8609F95-0CA9-445B-A439-5D7AEC133C18}" destId="{DB5598D5-65AA-4394-9947-D62427E45DF4}" srcOrd="1" destOrd="0" parTransId="{BAC56804-9F03-4664-A419-2DDC9BD16B7E}" sibTransId="{004DFC9A-CFF4-402C-BE4F-F59DFFEBE374}"/>
    <dgm:cxn modelId="{C998BC73-F9CC-4618-8880-0968A116E26E}" type="presOf" srcId="{FEC5C404-0B24-40B9-813B-7B84A9B75C10}" destId="{9D945EBD-2034-4CA6-BA45-D893D9F4F38B}" srcOrd="1" destOrd="0" presId="urn:microsoft.com/office/officeart/2005/8/layout/chart3"/>
    <dgm:cxn modelId="{CD011AF3-DA26-4954-BE3B-D0B68963A8A0}" type="presParOf" srcId="{5B69E7BF-C112-422C-A65F-5C80862CCA14}" destId="{2E6A8D90-C346-4C1D-A2CF-5BDE87C33821}" srcOrd="0" destOrd="0" presId="urn:microsoft.com/office/officeart/2005/8/layout/chart3"/>
    <dgm:cxn modelId="{EF3D0795-A20A-4A87-BFA9-43654274F97C}" type="presParOf" srcId="{5B69E7BF-C112-422C-A65F-5C80862CCA14}" destId="{E04A26FB-8FFA-442E-AB3F-1FE60B637827}" srcOrd="1" destOrd="0" presId="urn:microsoft.com/office/officeart/2005/8/layout/chart3"/>
    <dgm:cxn modelId="{7A3ABD08-9DFA-4CE6-858E-C6664D453F7E}" type="presParOf" srcId="{5B69E7BF-C112-422C-A65F-5C80862CCA14}" destId="{86CAAA4B-08C8-4BC4-85A5-287E2CD0700D}" srcOrd="2" destOrd="0" presId="urn:microsoft.com/office/officeart/2005/8/layout/chart3"/>
    <dgm:cxn modelId="{08557A1A-86B1-4243-A403-8D89FD6EBA4F}" type="presParOf" srcId="{5B69E7BF-C112-422C-A65F-5C80862CCA14}" destId="{AC801320-F84B-48D8-A06B-0963F9680B46}" srcOrd="3" destOrd="0" presId="urn:microsoft.com/office/officeart/2005/8/layout/chart3"/>
    <dgm:cxn modelId="{A6E41D39-1CE8-41B5-A648-537B2FC06FF2}" type="presParOf" srcId="{5B69E7BF-C112-422C-A65F-5C80862CCA14}" destId="{0B796C3A-2B94-4D62-90B4-95006D192A51}" srcOrd="4" destOrd="0" presId="urn:microsoft.com/office/officeart/2005/8/layout/chart3"/>
    <dgm:cxn modelId="{7C215AB9-DBEA-4A88-B33D-84863F18ACEF}" type="presParOf" srcId="{5B69E7BF-C112-422C-A65F-5C80862CCA14}" destId="{3D5CAFC3-0F81-476E-976D-9DBCFFE4301B}" srcOrd="5" destOrd="0" presId="urn:microsoft.com/office/officeart/2005/8/layout/chart3"/>
    <dgm:cxn modelId="{C4FEFAB3-4999-4D3B-9058-713879DB0017}" type="presParOf" srcId="{5B69E7BF-C112-422C-A65F-5C80862CCA14}" destId="{821CA11E-6EC2-44A9-A2F9-0ECA5B078A2E}" srcOrd="6" destOrd="0" presId="urn:microsoft.com/office/officeart/2005/8/layout/chart3"/>
    <dgm:cxn modelId="{33269AD3-6725-471E-AC82-2EE756DA817D}" type="presParOf" srcId="{5B69E7BF-C112-422C-A65F-5C80862CCA14}" destId="{3E115E92-C687-4DAA-84B7-5D5CB9D94C5D}" srcOrd="7" destOrd="0" presId="urn:microsoft.com/office/officeart/2005/8/layout/chart3"/>
    <dgm:cxn modelId="{1E274CD4-8168-4395-BFCC-0F69AC2D6A4E}" type="presParOf" srcId="{5B69E7BF-C112-422C-A65F-5C80862CCA14}" destId="{F7482251-255E-4EDA-94C2-1D352579965E}" srcOrd="8" destOrd="0" presId="urn:microsoft.com/office/officeart/2005/8/layout/chart3"/>
    <dgm:cxn modelId="{C643FA05-07BE-41E5-B2ED-3BF4A61293C6}" type="presParOf" srcId="{5B69E7BF-C112-422C-A65F-5C80862CCA14}" destId="{07DA2DA7-01FE-4D03-9930-6C7350C8CFD2}" srcOrd="9" destOrd="0" presId="urn:microsoft.com/office/officeart/2005/8/layout/chart3"/>
    <dgm:cxn modelId="{59978B61-1EE3-4D97-B258-FE6C603F58F6}" type="presParOf" srcId="{5B69E7BF-C112-422C-A65F-5C80862CCA14}" destId="{4BC32280-2E4D-4347-ADA2-F2541BD4E3EF}" srcOrd="10" destOrd="0" presId="urn:microsoft.com/office/officeart/2005/8/layout/chart3"/>
    <dgm:cxn modelId="{01F3D87F-A488-4AB4-AF6A-59410150AB82}" type="presParOf" srcId="{5B69E7BF-C112-422C-A65F-5C80862CCA14}" destId="{9D945EBD-2034-4CA6-BA45-D893D9F4F38B}" srcOrd="11" destOrd="0" presId="urn:microsoft.com/office/officeart/2005/8/layout/chart3"/>
    <dgm:cxn modelId="{77CB46F7-2DB5-4091-8310-D84A9F9CF6F7}" type="presParOf" srcId="{5B69E7BF-C112-422C-A65F-5C80862CCA14}" destId="{61F66ABA-A3A8-4344-A962-1A19136EB97E}" srcOrd="12" destOrd="0" presId="urn:microsoft.com/office/officeart/2005/8/layout/chart3"/>
    <dgm:cxn modelId="{76E048BB-D809-4408-8ED9-86B59D1120FB}" type="presParOf" srcId="{5B69E7BF-C112-422C-A65F-5C80862CCA14}" destId="{19A495F1-E6F1-44B4-B3B7-EED1D32698A7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B0684-8F29-4B05-8C6F-A8BF4CFD525F}">
      <dsp:nvSpPr>
        <dsp:cNvPr id="0" name=""/>
        <dsp:cNvSpPr/>
      </dsp:nvSpPr>
      <dsp:spPr>
        <a:xfrm>
          <a:off x="2851590" y="161"/>
          <a:ext cx="1440619" cy="14406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誠信</a:t>
          </a:r>
          <a:endParaRPr lang="zh-TW" altLang="en-US" sz="3600" kern="1200" dirty="0"/>
        </a:p>
      </dsp:txBody>
      <dsp:txXfrm>
        <a:off x="3062564" y="211135"/>
        <a:ext cx="1018671" cy="1018671"/>
      </dsp:txXfrm>
    </dsp:sp>
    <dsp:sp modelId="{2612E9A2-0467-4EA2-9C37-C111B80C4ABA}">
      <dsp:nvSpPr>
        <dsp:cNvPr id="0" name=""/>
        <dsp:cNvSpPr/>
      </dsp:nvSpPr>
      <dsp:spPr>
        <a:xfrm rot="2700000">
          <a:off x="4137582" y="1234612"/>
          <a:ext cx="383126" cy="486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4154414" y="1291217"/>
        <a:ext cx="268188" cy="291725"/>
      </dsp:txXfrm>
    </dsp:sp>
    <dsp:sp modelId="{63CEF209-E689-46DE-B227-2DF02145BB09}">
      <dsp:nvSpPr>
        <dsp:cNvPr id="0" name=""/>
        <dsp:cNvSpPr/>
      </dsp:nvSpPr>
      <dsp:spPr>
        <a:xfrm>
          <a:off x="4381416" y="1529987"/>
          <a:ext cx="1440619" cy="1440619"/>
        </a:xfrm>
        <a:prstGeom prst="ellipse">
          <a:avLst/>
        </a:prstGeom>
        <a:solidFill>
          <a:schemeClr val="accent4">
            <a:hueOff val="-3394385"/>
            <a:satOff val="-4347"/>
            <a:lumOff val="40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創新</a:t>
          </a:r>
          <a:endParaRPr lang="zh-TW" altLang="en-US" sz="3600" kern="1200" dirty="0"/>
        </a:p>
      </dsp:txBody>
      <dsp:txXfrm>
        <a:off x="4592390" y="1740961"/>
        <a:ext cx="1018671" cy="1018671"/>
      </dsp:txXfrm>
    </dsp:sp>
    <dsp:sp modelId="{CDFFBD0D-FC90-4971-B84B-BAAAAC719B15}">
      <dsp:nvSpPr>
        <dsp:cNvPr id="0" name=""/>
        <dsp:cNvSpPr/>
      </dsp:nvSpPr>
      <dsp:spPr>
        <a:xfrm rot="8100000">
          <a:off x="4152916" y="2764438"/>
          <a:ext cx="383126" cy="486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94385"/>
            <a:satOff val="-4347"/>
            <a:lumOff val="405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4251022" y="2821043"/>
        <a:ext cx="268188" cy="291725"/>
      </dsp:txXfrm>
    </dsp:sp>
    <dsp:sp modelId="{9B194447-DFE0-4A58-ABF4-1F5F01A2763C}">
      <dsp:nvSpPr>
        <dsp:cNvPr id="0" name=""/>
        <dsp:cNvSpPr/>
      </dsp:nvSpPr>
      <dsp:spPr>
        <a:xfrm>
          <a:off x="2851590" y="3059813"/>
          <a:ext cx="1440619" cy="1440619"/>
        </a:xfrm>
        <a:prstGeom prst="ellipse">
          <a:avLst/>
        </a:prstGeom>
        <a:solidFill>
          <a:schemeClr val="accent4">
            <a:hueOff val="-6788771"/>
            <a:satOff val="-8695"/>
            <a:lumOff val="81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卓越</a:t>
          </a:r>
          <a:endParaRPr lang="zh-TW" altLang="en-US" sz="3600" kern="1200" dirty="0"/>
        </a:p>
      </dsp:txBody>
      <dsp:txXfrm>
        <a:off x="3062564" y="3270787"/>
        <a:ext cx="1018671" cy="1018671"/>
      </dsp:txXfrm>
    </dsp:sp>
    <dsp:sp modelId="{A3032403-50B0-424D-99B5-187B9C5AE4DA}">
      <dsp:nvSpPr>
        <dsp:cNvPr id="0" name=""/>
        <dsp:cNvSpPr/>
      </dsp:nvSpPr>
      <dsp:spPr>
        <a:xfrm rot="13500000">
          <a:off x="2623090" y="2779772"/>
          <a:ext cx="383126" cy="486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788771"/>
            <a:satOff val="-8695"/>
            <a:lumOff val="810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2721196" y="2917651"/>
        <a:ext cx="268188" cy="291725"/>
      </dsp:txXfrm>
    </dsp:sp>
    <dsp:sp modelId="{11F3BE83-504F-472C-B8AD-658AB6943A20}">
      <dsp:nvSpPr>
        <dsp:cNvPr id="0" name=""/>
        <dsp:cNvSpPr/>
      </dsp:nvSpPr>
      <dsp:spPr>
        <a:xfrm>
          <a:off x="1321764" y="1529987"/>
          <a:ext cx="1440619" cy="1440619"/>
        </a:xfrm>
        <a:prstGeom prst="ellipse">
          <a:avLst/>
        </a:prstGeom>
        <a:solidFill>
          <a:schemeClr val="accent4">
            <a:hueOff val="-10183156"/>
            <a:satOff val="-13042"/>
            <a:lumOff val="1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共享</a:t>
          </a:r>
          <a:endParaRPr lang="zh-TW" altLang="en-US" sz="3600" kern="1200" dirty="0"/>
        </a:p>
      </dsp:txBody>
      <dsp:txXfrm>
        <a:off x="1532738" y="1740961"/>
        <a:ext cx="1018671" cy="1018671"/>
      </dsp:txXfrm>
    </dsp:sp>
    <dsp:sp modelId="{F9DF1CF3-8C46-48B0-98C5-54F490193A44}">
      <dsp:nvSpPr>
        <dsp:cNvPr id="0" name=""/>
        <dsp:cNvSpPr/>
      </dsp:nvSpPr>
      <dsp:spPr>
        <a:xfrm rot="18900000">
          <a:off x="2607756" y="1249946"/>
          <a:ext cx="383126" cy="486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0183156"/>
            <a:satOff val="-13042"/>
            <a:lumOff val="1215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2624588" y="1387825"/>
        <a:ext cx="268188" cy="291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A8D90-C346-4C1D-A2CF-5BDE87C33821}">
      <dsp:nvSpPr>
        <dsp:cNvPr id="0" name=""/>
        <dsp:cNvSpPr/>
      </dsp:nvSpPr>
      <dsp:spPr>
        <a:xfrm>
          <a:off x="2245135" y="545241"/>
          <a:ext cx="4531882" cy="4531882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AC/DC Converter</a:t>
          </a:r>
          <a:endParaRPr lang="zh-TW" altLang="en-US" sz="1800" kern="1200" dirty="0"/>
        </a:p>
      </dsp:txBody>
      <dsp:txXfrm>
        <a:off x="4555855" y="976849"/>
        <a:ext cx="1240872" cy="782289"/>
      </dsp:txXfrm>
    </dsp:sp>
    <dsp:sp modelId="{86CAAA4B-08C8-4BC4-85A5-287E2CD0700D}">
      <dsp:nvSpPr>
        <dsp:cNvPr id="0" name=""/>
        <dsp:cNvSpPr/>
      </dsp:nvSpPr>
      <dsp:spPr>
        <a:xfrm>
          <a:off x="2247522" y="552997"/>
          <a:ext cx="4531882" cy="4531882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5">
                <a:hueOff val="2851855"/>
                <a:satOff val="-5993"/>
                <a:lumOff val="131"/>
                <a:alphaOff val="0"/>
                <a:shade val="51000"/>
                <a:satMod val="130000"/>
              </a:schemeClr>
            </a:gs>
            <a:gs pos="80000">
              <a:schemeClr val="accent5">
                <a:hueOff val="2851855"/>
                <a:satOff val="-5993"/>
                <a:lumOff val="131"/>
                <a:alphaOff val="0"/>
                <a:shade val="93000"/>
                <a:satMod val="130000"/>
              </a:schemeClr>
            </a:gs>
            <a:gs pos="100000">
              <a:schemeClr val="accent5">
                <a:hueOff val="2851855"/>
                <a:satOff val="-5993"/>
                <a:lumOff val="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/>
            <a:t>PC SPS Supervisor</a:t>
          </a:r>
          <a:endParaRPr lang="zh-TW" altLang="en-US" sz="1800" kern="1200" dirty="0"/>
        </a:p>
      </dsp:txBody>
      <dsp:txXfrm>
        <a:off x="5349703" y="2171526"/>
        <a:ext cx="1316403" cy="836240"/>
      </dsp:txXfrm>
    </dsp:sp>
    <dsp:sp modelId="{0B796C3A-2B94-4D62-90B4-95006D192A51}">
      <dsp:nvSpPr>
        <dsp:cNvPr id="0" name=""/>
        <dsp:cNvSpPr/>
      </dsp:nvSpPr>
      <dsp:spPr>
        <a:xfrm>
          <a:off x="2247522" y="552997"/>
          <a:ext cx="4531882" cy="4531882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5">
                <a:hueOff val="5703709"/>
                <a:satOff val="-11986"/>
                <a:lumOff val="262"/>
                <a:alphaOff val="0"/>
                <a:shade val="51000"/>
                <a:satMod val="130000"/>
              </a:schemeClr>
            </a:gs>
            <a:gs pos="80000">
              <a:schemeClr val="accent5">
                <a:hueOff val="5703709"/>
                <a:satOff val="-11986"/>
                <a:lumOff val="262"/>
                <a:alphaOff val="0"/>
                <a:shade val="93000"/>
                <a:satMod val="130000"/>
              </a:schemeClr>
            </a:gs>
            <a:gs pos="100000">
              <a:schemeClr val="accent5">
                <a:hueOff val="5703709"/>
                <a:satOff val="-11986"/>
                <a:lumOff val="2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i="0" u="none" kern="1200" dirty="0" smtClean="0"/>
            <a:t>基準</a:t>
          </a:r>
          <a:r>
            <a:rPr lang="en-US" sz="1800" b="1" i="0" u="none" kern="1200" dirty="0" smtClean="0"/>
            <a:t>IC</a:t>
          </a:r>
          <a:endParaRPr lang="zh-TW" altLang="en-US" sz="1800" kern="1200" dirty="0"/>
        </a:p>
      </dsp:txBody>
      <dsp:txXfrm>
        <a:off x="5160874" y="3250546"/>
        <a:ext cx="1186921" cy="863215"/>
      </dsp:txXfrm>
    </dsp:sp>
    <dsp:sp modelId="{821CA11E-6EC2-44A9-A2F9-0ECA5B078A2E}">
      <dsp:nvSpPr>
        <dsp:cNvPr id="0" name=""/>
        <dsp:cNvSpPr/>
      </dsp:nvSpPr>
      <dsp:spPr>
        <a:xfrm>
          <a:off x="2247522" y="552997"/>
          <a:ext cx="4531882" cy="4531882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5">
                <a:hueOff val="8555564"/>
                <a:satOff val="-17979"/>
                <a:lumOff val="392"/>
                <a:alphaOff val="0"/>
                <a:shade val="51000"/>
                <a:satMod val="130000"/>
              </a:schemeClr>
            </a:gs>
            <a:gs pos="80000">
              <a:schemeClr val="accent5">
                <a:hueOff val="8555564"/>
                <a:satOff val="-17979"/>
                <a:lumOff val="392"/>
                <a:alphaOff val="0"/>
                <a:shade val="93000"/>
                <a:satMod val="130000"/>
              </a:schemeClr>
            </a:gs>
            <a:gs pos="100000">
              <a:schemeClr val="accent5">
                <a:hueOff val="8555564"/>
                <a:satOff val="-17979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kern="1200" dirty="0" smtClean="0"/>
            <a:t>DC-DC </a:t>
          </a:r>
          <a:r>
            <a:rPr lang="en-US" sz="1800" b="1" i="0" u="none" kern="1200" dirty="0" err="1" smtClean="0"/>
            <a:t>Conveter</a:t>
          </a:r>
          <a:endParaRPr lang="zh-TW" altLang="en-US" sz="1800" kern="1200" dirty="0"/>
        </a:p>
      </dsp:txBody>
      <dsp:txXfrm>
        <a:off x="3906514" y="4113762"/>
        <a:ext cx="1213897" cy="863215"/>
      </dsp:txXfrm>
    </dsp:sp>
    <dsp:sp modelId="{F7482251-255E-4EDA-94C2-1D352579965E}">
      <dsp:nvSpPr>
        <dsp:cNvPr id="0" name=""/>
        <dsp:cNvSpPr/>
      </dsp:nvSpPr>
      <dsp:spPr>
        <a:xfrm>
          <a:off x="2247522" y="552997"/>
          <a:ext cx="4531882" cy="4531882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5">
                <a:hueOff val="11407419"/>
                <a:satOff val="-23972"/>
                <a:lumOff val="523"/>
                <a:alphaOff val="0"/>
                <a:shade val="51000"/>
                <a:satMod val="130000"/>
              </a:schemeClr>
            </a:gs>
            <a:gs pos="80000">
              <a:schemeClr val="accent5">
                <a:hueOff val="11407419"/>
                <a:satOff val="-23972"/>
                <a:lumOff val="523"/>
                <a:alphaOff val="0"/>
                <a:shade val="93000"/>
                <a:satMod val="130000"/>
              </a:schemeClr>
            </a:gs>
            <a:gs pos="100000">
              <a:schemeClr val="accent5">
                <a:hueOff val="11407419"/>
                <a:satOff val="-23972"/>
                <a:lumOff val="5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kern="1200" dirty="0" smtClean="0"/>
            <a:t>OP</a:t>
          </a:r>
          <a:r>
            <a:rPr lang="zh-TW" altLang="en-US" sz="1800" b="1" i="0" u="none" kern="1200" dirty="0" smtClean="0"/>
            <a:t>比較器</a:t>
          </a:r>
          <a:endParaRPr lang="zh-TW" altLang="en-US" sz="1800" kern="1200" dirty="0"/>
        </a:p>
      </dsp:txBody>
      <dsp:txXfrm>
        <a:off x="2679129" y="3250546"/>
        <a:ext cx="1186921" cy="863215"/>
      </dsp:txXfrm>
    </dsp:sp>
    <dsp:sp modelId="{4BC32280-2E4D-4347-ADA2-F2541BD4E3EF}">
      <dsp:nvSpPr>
        <dsp:cNvPr id="0" name=""/>
        <dsp:cNvSpPr/>
      </dsp:nvSpPr>
      <dsp:spPr>
        <a:xfrm>
          <a:off x="2247522" y="552997"/>
          <a:ext cx="4531882" cy="4531882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5">
                <a:hueOff val="14259272"/>
                <a:satOff val="-29965"/>
                <a:lumOff val="654"/>
                <a:alphaOff val="0"/>
                <a:shade val="51000"/>
                <a:satMod val="130000"/>
              </a:schemeClr>
            </a:gs>
            <a:gs pos="80000">
              <a:schemeClr val="accent5">
                <a:hueOff val="14259272"/>
                <a:satOff val="-29965"/>
                <a:lumOff val="654"/>
                <a:alphaOff val="0"/>
                <a:shade val="93000"/>
                <a:satMod val="130000"/>
              </a:schemeClr>
            </a:gs>
            <a:gs pos="100000">
              <a:schemeClr val="accent5">
                <a:hueOff val="14259272"/>
                <a:satOff val="-29965"/>
                <a:lumOff val="6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i="0" u="none" kern="1200" dirty="0" smtClean="0"/>
            <a:t>USB</a:t>
          </a:r>
          <a:r>
            <a:rPr lang="zh-TW" altLang="en-US" sz="1800" b="1" i="0" u="none" kern="1200" dirty="0" smtClean="0"/>
            <a:t>智能充電識別</a:t>
          </a:r>
          <a:endParaRPr lang="zh-TW" altLang="en-US" sz="1800" kern="1200" dirty="0"/>
        </a:p>
      </dsp:txBody>
      <dsp:txXfrm>
        <a:off x="2360819" y="2171526"/>
        <a:ext cx="1316403" cy="836240"/>
      </dsp:txXfrm>
    </dsp:sp>
    <dsp:sp modelId="{61F66ABA-A3A8-4344-A962-1A19136EB97E}">
      <dsp:nvSpPr>
        <dsp:cNvPr id="0" name=""/>
        <dsp:cNvSpPr/>
      </dsp:nvSpPr>
      <dsp:spPr>
        <a:xfrm>
          <a:off x="2247522" y="552997"/>
          <a:ext cx="4531882" cy="4531882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5">
                <a:hueOff val="17111127"/>
                <a:satOff val="-35958"/>
                <a:lumOff val="785"/>
                <a:alphaOff val="0"/>
                <a:shade val="51000"/>
                <a:satMod val="130000"/>
              </a:schemeClr>
            </a:gs>
            <a:gs pos="80000">
              <a:schemeClr val="accent5">
                <a:hueOff val="17111127"/>
                <a:satOff val="-35958"/>
                <a:lumOff val="785"/>
                <a:alphaOff val="0"/>
                <a:shade val="93000"/>
                <a:satMod val="130000"/>
              </a:schemeClr>
            </a:gs>
            <a:gs pos="100000">
              <a:schemeClr val="accent5">
                <a:hueOff val="17111127"/>
                <a:satOff val="-35958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kern="1200" dirty="0" smtClean="0"/>
            <a:t>MOS FET</a:t>
          </a:r>
          <a:endParaRPr lang="zh-TW" altLang="en-US" sz="1800" kern="1200" dirty="0"/>
        </a:p>
      </dsp:txBody>
      <dsp:txXfrm>
        <a:off x="3229429" y="984605"/>
        <a:ext cx="1240872" cy="782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C66CB-2224-4BEC-8247-4E4C881633F2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0EA19-BDAC-493C-BCFD-4B95C483B4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81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2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395536" y="6309320"/>
            <a:ext cx="842493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5000">
                  <a:schemeClr val="tx2">
                    <a:lumMod val="75000"/>
                  </a:schemeClr>
                </a:gs>
                <a:gs pos="25000">
                  <a:schemeClr val="tx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4430887" y="6453336"/>
            <a:ext cx="282225" cy="270909"/>
          </a:xfrm>
          <a:prstGeom prst="rect">
            <a:avLst/>
          </a:prstGeom>
          <a:solidFill>
            <a:srgbClr val="FFC000"/>
          </a:solidFill>
        </p:spPr>
        <p:txBody>
          <a:bodyPr wrap="none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32FE7-1F64-4916-AC62-8D8E7A8FA46E}" type="slidenum">
              <a:rPr lang="zh-CN" altLang="en-US" sz="1200" smtClean="0"/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22318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430887" y="6568971"/>
            <a:ext cx="282225" cy="270909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32FE7-1F64-4916-AC62-8D8E7A8FA46E}" type="slidenum">
              <a:rPr lang="zh-CN" altLang="en-US" sz="1200" smtClean="0">
                <a:solidFill>
                  <a:srgbClr val="FFC000"/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2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4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5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3D35-0C03-4DD8-AFF1-ED6CE84CF314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32FE7-1F64-4916-AC62-8D8E7A8FA46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92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174" y="1714488"/>
            <a:ext cx="600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  <a:cs typeface="经典繁仿黑" pitchFamily="49" charset="-122"/>
              </a:rPr>
              <a:t>公司</a:t>
            </a:r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  <a:cs typeface="经典繁仿黑" pitchFamily="49" charset="-122"/>
              </a:rPr>
              <a:t>簡介 </a:t>
            </a:r>
            <a:r>
              <a:rPr lang="en-US" altLang="zh-C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  <a:cs typeface="经典繁仿黑" pitchFamily="49" charset="-122"/>
              </a:rPr>
              <a:t>&amp;</a:t>
            </a:r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  <a:cs typeface="经典繁仿黑" pitchFamily="49" charset="-122"/>
              </a:rPr>
              <a:t> </a:t>
            </a:r>
            <a:r>
              <a:rPr lang="zh-CN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  <a:cs typeface="经典繁仿黑" pitchFamily="49" charset="-122"/>
              </a:rPr>
              <a:t>产品介绍</a:t>
            </a:r>
            <a:endParaRPr lang="zh-CN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ea"/>
              <a:ea typeface="+mj-ea"/>
              <a:cs typeface="经典繁仿黑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2643182"/>
            <a:ext cx="558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zh-CN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楷体" pitchFamily="49" charset="-122"/>
              <a:ea typeface="楷体" pitchFamily="49" charset="-122"/>
              <a:cs typeface="经典繁仿黑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5643578"/>
            <a:ext cx="4357718" cy="64633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深圳市因斯达半导体有限公司 </a:t>
            </a:r>
          </a:p>
          <a:p>
            <a:pPr algn="r"/>
            <a:r>
              <a:rPr lang="en-US" altLang="zh-CN" sz="12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EAST SEMICONDUCTER TECHNOLOGY  CO.,LTD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80" y="6000768"/>
            <a:ext cx="3564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 smtClean="0">
                <a:solidFill>
                  <a:schemeClr val="accent5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cs typeface="经典繁仿黑" pitchFamily="49" charset="-122"/>
              </a:rPr>
              <a:t>Make by Bruce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  <a:latin typeface="楷体" pitchFamily="49" charset="-122"/>
              <a:ea typeface="楷体" pitchFamily="49" charset="-122"/>
              <a:cs typeface="经典繁仿黑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6215082"/>
            <a:ext cx="3564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 smtClean="0">
                <a:solidFill>
                  <a:schemeClr val="accent5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cs typeface="经典繁仿黑" pitchFamily="49" charset="-122"/>
              </a:rPr>
              <a:t>2016/06/21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  <a:latin typeface="楷体" pitchFamily="49" charset="-122"/>
              <a:ea typeface="楷体" pitchFamily="49" charset="-122"/>
              <a:cs typeface="经典繁仿黑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5643578"/>
            <a:ext cx="1118275" cy="642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5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1472" y="357166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Schottky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235666"/>
              </p:ext>
            </p:extLst>
          </p:nvPr>
        </p:nvGraphicFramePr>
        <p:xfrm>
          <a:off x="928662" y="1625462"/>
          <a:ext cx="7315746" cy="302767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10525"/>
                <a:gridCol w="875425"/>
                <a:gridCol w="785818"/>
                <a:gridCol w="928694"/>
                <a:gridCol w="1357322"/>
                <a:gridCol w="1214446"/>
                <a:gridCol w="1243516"/>
              </a:tblGrid>
              <a:tr h="9240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>
                          <a:solidFill>
                            <a:schemeClr val="bg1"/>
                          </a:solidFill>
                        </a:rPr>
                        <a:t>Schottky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細明體"/>
                      </a:endParaRPr>
                    </a:p>
                  </a:txBody>
                  <a:tcPr marL="6000" marR="6000" marT="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</a:rPr>
                        <a:t>Part No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000" marR="6000" marT="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</a:rPr>
                        <a:t>VRRM</a:t>
                      </a:r>
                      <a:br>
                        <a:rPr lang="en-US" sz="1000" b="1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</a:rPr>
                        <a:t>Max.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000" marR="6000" marT="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</a:rPr>
                        <a:t>IF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000" marR="6000" marT="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</a:rPr>
                        <a:t>IFSM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000" marR="6000" marT="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</a:rPr>
                        <a:t>VF@IF</a:t>
                      </a:r>
                      <a:br>
                        <a:rPr lang="en-US" sz="1000" b="1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</a:rPr>
                        <a:t>Max.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000" marR="6000" marT="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</a:rPr>
                        <a:t>Package</a:t>
                      </a:r>
                    </a:p>
                  </a:txBody>
                  <a:tcPr marL="6000" marR="6000" marT="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240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6000" marR="6000" marT="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6000" marR="6000" marT="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6000" marR="6000" marT="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6000" marR="6000" marT="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solidFill>
                            <a:schemeClr val="bg1"/>
                          </a:solidFill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6000" marR="6000" marT="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0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6000" marR="6000" marT="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MBR2045CT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45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20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150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0.6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0.05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TO-220/TO-220F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</a:tr>
              <a:tr h="9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MBR2065CT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65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20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150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0.7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0.05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/>
                        <a:t>TO-220/TO-220F</a:t>
                      </a:r>
                      <a:endParaRPr lang="en-US" sz="1000" u="none" strike="noStrike" dirty="0"/>
                    </a:p>
                  </a:txBody>
                  <a:tcPr marL="6000" marR="6000" marT="6000" marB="0" anchor="ctr"/>
                </a:tc>
              </a:tr>
              <a:tr h="9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MBR3045CT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45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30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150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0.6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/>
                        <a:t>TO-220/TO-220F</a:t>
                      </a:r>
                      <a:endParaRPr lang="en-US" sz="1000" u="none" strike="noStrike" dirty="0"/>
                    </a:p>
                  </a:txBody>
                  <a:tcPr marL="6000" marR="6000" marT="6000" marB="0" anchor="ctr"/>
                </a:tc>
              </a:tr>
              <a:tr h="9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MBR3065CT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65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30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150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0.7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/>
                        <a:t>TO-220/TO-220F</a:t>
                      </a:r>
                      <a:endParaRPr lang="en-US" sz="1000" u="none" strike="noStrike" dirty="0"/>
                    </a:p>
                  </a:txBody>
                  <a:tcPr marL="6000" marR="6000" marT="6000" marB="0" anchor="ctr"/>
                </a:tc>
              </a:tr>
              <a:tr h="9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MBR10100CT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100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120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0.82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0.05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/>
                        <a:t>TO-220/TO-220F</a:t>
                      </a:r>
                      <a:endParaRPr lang="en-US" sz="1000" u="none" strike="noStrike" dirty="0"/>
                    </a:p>
                  </a:txBody>
                  <a:tcPr marL="6000" marR="6000" marT="6000" marB="0" anchor="ctr"/>
                </a:tc>
              </a:tr>
              <a:tr h="9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MBR10150CT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150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120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0.84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0.05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/>
                        <a:t>TO-220/TO-220F</a:t>
                      </a:r>
                      <a:endParaRPr lang="en-US" sz="1000" u="none" strike="noStrike" dirty="0"/>
                    </a:p>
                  </a:txBody>
                  <a:tcPr marL="6000" marR="6000" marT="6000" marB="0" anchor="ctr"/>
                </a:tc>
              </a:tr>
              <a:tr h="9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MBR10200CT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200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120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0.85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0.05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/>
                        <a:t>TO-220/TO-220F</a:t>
                      </a:r>
                      <a:endParaRPr lang="en-US" sz="1000" u="none" strike="noStrike" dirty="0"/>
                    </a:p>
                  </a:txBody>
                  <a:tcPr marL="6000" marR="6000" marT="6000" marB="0" anchor="ctr"/>
                </a:tc>
              </a:tr>
              <a:tr h="9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MBR20100CT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100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20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150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0.85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0.05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/>
                        <a:t>TO-220/TO-220F</a:t>
                      </a:r>
                      <a:endParaRPr lang="en-US" sz="1000" u="none" strike="noStrike" dirty="0"/>
                    </a:p>
                  </a:txBody>
                  <a:tcPr marL="6000" marR="6000" marT="6000" marB="0" anchor="ctr"/>
                </a:tc>
              </a:tr>
              <a:tr h="9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MBR20150CT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150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20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150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0.95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0.1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/>
                        <a:t>TO-220/TO-220F</a:t>
                      </a:r>
                      <a:endParaRPr lang="en-US" sz="1000" u="none" strike="noStrike" dirty="0"/>
                    </a:p>
                  </a:txBody>
                  <a:tcPr marL="6000" marR="6000" marT="6000" marB="0" anchor="ctr"/>
                </a:tc>
              </a:tr>
              <a:tr h="9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MBR20200CT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200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20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150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0.93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0.2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/>
                        <a:t>TO-220/TO-220F</a:t>
                      </a:r>
                      <a:endParaRPr lang="en-US" sz="1000" u="none" strike="noStrike" dirty="0"/>
                    </a:p>
                  </a:txBody>
                  <a:tcPr marL="6000" marR="6000" marT="6000" marB="0" anchor="ctr"/>
                </a:tc>
              </a:tr>
              <a:tr h="9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MBR30100CT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100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30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150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0.85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0.2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/>
                        <a:t>TO-220/TO-220F</a:t>
                      </a:r>
                      <a:endParaRPr lang="en-US" sz="1000" u="none" strike="noStrike" dirty="0"/>
                    </a:p>
                  </a:txBody>
                  <a:tcPr marL="6000" marR="6000" marT="6000" marB="0" anchor="ctr"/>
                </a:tc>
              </a:tr>
              <a:tr h="9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MBR30150VT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150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30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150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0.88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/>
                        <a:t>TO-220/TO-220F</a:t>
                      </a:r>
                      <a:endParaRPr lang="en-US" sz="1000" u="none" strike="noStrike" dirty="0"/>
                    </a:p>
                  </a:txBody>
                  <a:tcPr marL="6000" marR="6000" marT="6000" marB="0" anchor="ctr"/>
                </a:tc>
              </a:tr>
              <a:tr h="9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MBR30200CT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200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30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150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0.95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/>
                        <a:t>TO-220/TO-220F</a:t>
                      </a:r>
                      <a:endParaRPr lang="en-US" sz="1000" u="none" strike="noStrike" dirty="0"/>
                    </a:p>
                  </a:txBody>
                  <a:tcPr marL="6000" marR="6000" marT="6000" marB="0" anchor="ctr"/>
                </a:tc>
              </a:tr>
              <a:tr h="182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EST10L45S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45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10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120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0.53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EST20L45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/>
                        <a:t>TO-220/TO-220F</a:t>
                      </a:r>
                      <a:endParaRPr lang="en-US" sz="1000" u="none" strike="noStrike" dirty="0"/>
                    </a:p>
                  </a:txBody>
                  <a:tcPr marL="6000" marR="6000" marT="600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3820" y="1340768"/>
            <a:ext cx="5364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经典繁仿黑" pitchFamily="49" charset="-122"/>
              </a:rPr>
              <a:t>感谢你的聆听</a:t>
            </a:r>
            <a:endParaRPr lang="zh-CN" altLang="en-US" sz="6000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  <a:cs typeface="经典繁仿黑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5525" y="5589240"/>
            <a:ext cx="1872208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 sz="32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67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1571612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EST(East Semiconductor Technology Co., Ltd.)</a:t>
            </a:r>
            <a:r>
              <a:rPr lang="zh-CN" altLang="en-US" dirty="0" smtClean="0"/>
              <a:t>创立于</a:t>
            </a:r>
            <a:r>
              <a:rPr lang="en-US" altLang="zh-CN" dirty="0" smtClean="0"/>
              <a:t>1999</a:t>
            </a:r>
            <a:r>
              <a:rPr lang="zh-CN" altLang="en-US" dirty="0" smtClean="0"/>
              <a:t>年，专业从事电源类集成电路的设计、开发、制造和销售，产品主要应用于</a:t>
            </a:r>
            <a:r>
              <a:rPr lang="en-US" altLang="zh-CN" dirty="0" smtClean="0"/>
              <a:t>PC</a:t>
            </a:r>
            <a:r>
              <a:rPr lang="zh-CN" altLang="en-US" dirty="0" smtClean="0"/>
              <a:t>电源、适配器、充电器、</a:t>
            </a:r>
            <a:r>
              <a:rPr lang="en-US" altLang="zh-CN" dirty="0" smtClean="0"/>
              <a:t>LED</a:t>
            </a:r>
            <a:r>
              <a:rPr lang="zh-CN" altLang="en-US" dirty="0" smtClean="0"/>
              <a:t>电源和通讯模块电源等领域。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EST</a:t>
            </a:r>
            <a:r>
              <a:rPr lang="zh-CN" altLang="en-US" dirty="0" smtClean="0"/>
              <a:t>由一批中国内地和台湾的</a:t>
            </a:r>
            <a:r>
              <a:rPr lang="en-US" altLang="zh-CN" dirty="0" smtClean="0"/>
              <a:t>IC</a:t>
            </a:r>
            <a:r>
              <a:rPr lang="zh-CN" altLang="en-US" dirty="0" smtClean="0"/>
              <a:t>资深设计人员和产品应用工程师创立，在台湾建立了设计中心，内地分别设立了</a:t>
            </a:r>
            <a:r>
              <a:rPr lang="zh-CN" altLang="en-US" dirty="0"/>
              <a:t>营运</a:t>
            </a:r>
            <a:r>
              <a:rPr lang="zh-CN" altLang="en-US" dirty="0" smtClean="0"/>
              <a:t>中心、</a:t>
            </a:r>
            <a:r>
              <a:rPr lang="en-US" altLang="zh-CN" dirty="0"/>
              <a:t>IC</a:t>
            </a:r>
            <a:r>
              <a:rPr lang="zh-CN" altLang="en-US" dirty="0"/>
              <a:t>测试厂</a:t>
            </a:r>
            <a:r>
              <a:rPr lang="zh-CN" altLang="en-US" dirty="0" smtClean="0"/>
              <a:t>、</a:t>
            </a:r>
            <a:r>
              <a:rPr lang="zh-CN" altLang="en-US" dirty="0"/>
              <a:t>销售</a:t>
            </a:r>
            <a:r>
              <a:rPr lang="zh-CN" altLang="en-US" dirty="0" smtClean="0"/>
              <a:t>公司。长期合作商为台湾的台积电</a:t>
            </a:r>
            <a:r>
              <a:rPr lang="zh-CN" altLang="en-US" dirty="0"/>
              <a:t>、</a:t>
            </a:r>
            <a:r>
              <a:rPr lang="zh-CN" altLang="en-US" dirty="0" smtClean="0"/>
              <a:t>联电、台湾光罩；封装厂为南通富士通、江阴长电、天水华天、西安微电等高品质封装厂，提供了完善的质量控制保证体系</a:t>
            </a:r>
            <a:r>
              <a:rPr lang="zh-CN" altLang="en-US" dirty="0"/>
              <a:t>，形成了良好的销售和客户服务链。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EST</a:t>
            </a:r>
            <a:r>
              <a:rPr lang="zh-CN" altLang="en-US" dirty="0" smtClean="0"/>
              <a:t>凭借其在业界领先的产品设计能力及高品质封装、测试技术及良好的产品应用能力，竭诚为客户提供高性价比的产品，帮助客户降低生产成本和提升产品品质。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EST</a:t>
            </a:r>
            <a:r>
              <a:rPr lang="zh-CN" altLang="en-US" dirty="0" smtClean="0"/>
              <a:t>在中国深圳设立了深圳市因斯达半导体有限公司，承担</a:t>
            </a:r>
            <a:r>
              <a:rPr lang="en-US" altLang="zh-CN" dirty="0" smtClean="0"/>
              <a:t>EST</a:t>
            </a:r>
            <a:r>
              <a:rPr lang="zh-CN" altLang="en-US" dirty="0" smtClean="0"/>
              <a:t>产品在中国大陆的销售和应用服务。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71472" y="357166"/>
            <a:ext cx="66437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公司</a:t>
            </a:r>
            <a:r>
              <a:rPr lang="zh-TW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簡介 </a:t>
            </a:r>
            <a:endParaRPr lang="zh-TW" alt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47716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经典繁仿黑" pitchFamily="49" charset="-122"/>
              </a:rPr>
              <a:t>公司宗旨</a:t>
            </a:r>
            <a:endParaRPr lang="zh-CN" altLang="en-US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cs typeface="经典繁仿黑" pitchFamily="49" charset="-122"/>
            </a:endParaRPr>
          </a:p>
        </p:txBody>
      </p:sp>
      <p:sp>
        <p:nvSpPr>
          <p:cNvPr id="15" name="Rectangle 77"/>
          <p:cNvSpPr>
            <a:spLocks noChangeArrowheads="1"/>
          </p:cNvSpPr>
          <p:nvPr/>
        </p:nvSpPr>
        <p:spPr bwMode="auto">
          <a:xfrm>
            <a:off x="2214546" y="4929198"/>
            <a:ext cx="4589398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诚信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笃守信誉、忠诚服务、互信互利；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创新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创新产品、创新市场、持续成长；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卓越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追求品质、技术、服务、成本之卓越；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共享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与客户、员工、股东共同发展，与社会共享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92" name="資料庫圖表 91"/>
          <p:cNvGraphicFramePr/>
          <p:nvPr/>
        </p:nvGraphicFramePr>
        <p:xfrm>
          <a:off x="857224" y="714356"/>
          <a:ext cx="714380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5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1472" y="357166"/>
            <a:ext cx="66437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产品分类</a:t>
            </a:r>
            <a:endParaRPr lang="zh-TW" alt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184944959"/>
              </p:ext>
            </p:extLst>
          </p:nvPr>
        </p:nvGraphicFramePr>
        <p:xfrm>
          <a:off x="0" y="1034274"/>
          <a:ext cx="9144000" cy="5395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472" y="357166"/>
            <a:ext cx="66437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AC/DC Converter(1/3)</a:t>
            </a:r>
            <a:endParaRPr lang="zh-TW" alt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28590"/>
              </p:ext>
            </p:extLst>
          </p:nvPr>
        </p:nvGraphicFramePr>
        <p:xfrm>
          <a:off x="539551" y="1285860"/>
          <a:ext cx="8104416" cy="33180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22549"/>
                <a:gridCol w="589621"/>
                <a:gridCol w="648072"/>
                <a:gridCol w="691238"/>
                <a:gridCol w="676914"/>
                <a:gridCol w="648072"/>
                <a:gridCol w="504056"/>
                <a:gridCol w="1296144"/>
                <a:gridCol w="1080120"/>
                <a:gridCol w="1047630"/>
              </a:tblGrid>
              <a:tr h="85864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SSR</a:t>
                      </a:r>
                      <a:r>
                        <a:rPr lang="zh-TW" altLang="en-US" sz="900" b="1" u="none" strike="noStrike" dirty="0">
                          <a:solidFill>
                            <a:schemeClr val="bg1"/>
                          </a:solidFill>
                        </a:rPr>
                        <a:t>控制芯</a:t>
                      </a:r>
                      <a:r>
                        <a:rPr lang="zh-TW" altLang="en-US" sz="900" b="1" u="none" strike="noStrike" dirty="0" smtClean="0">
                          <a:solidFill>
                            <a:schemeClr val="bg1"/>
                          </a:solidFill>
                        </a:rPr>
                        <a:t>片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576" marR="5576" marT="557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9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5576" marR="5576" marT="5576" marB="0" anchor="ctr"/>
                </a:tc>
              </a:tr>
              <a:tr h="178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Part No.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76" marR="5576" marT="557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Start-UP</a:t>
                      </a: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(µA)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76" marR="5576" marT="557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UVLO</a:t>
                      </a: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OFF (V)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76" marR="5576" marT="557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Switching </a:t>
                      </a:r>
                      <a:endParaRPr lang="en-US" sz="9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Freq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.(kHz)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76" marR="5576" marT="557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76" marR="5576" marT="557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Freq</a:t>
                      </a:r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Shuffling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76" marR="5576" marT="557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chemeClr val="bg1"/>
                          </a:solidFill>
                        </a:rPr>
                        <a:t>LEB(nS)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76" marR="5576" marT="557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Application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76" marR="5576" marT="557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Function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76" marR="5576" marT="557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Cross Reference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576" marR="5576" marT="557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</a:t>
                      </a:r>
                      <a:r>
                        <a:rPr lang="en-US" sz="900" u="none" strike="noStrike" dirty="0" smtClean="0"/>
                        <a:t>UC2842A/</a:t>
                      </a:r>
                      <a:r>
                        <a:rPr lang="en-US" altLang="zh-CN" sz="900" u="none" strike="noStrike" dirty="0" smtClean="0"/>
                        <a:t>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500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/>
                        <a:t> </a:t>
                      </a:r>
                      <a:r>
                        <a:rPr lang="en-US" altLang="zh-TW" sz="900" u="none" strike="noStrike"/>
                        <a:t>16 / 10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52kHz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/>
                        <a:t>DIP8/SOP8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150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PC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UC3842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8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</a:t>
                      </a:r>
                      <a:r>
                        <a:rPr lang="en-US" sz="900" u="none" strike="noStrike" dirty="0" smtClean="0"/>
                        <a:t>UC3842A/AS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500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/>
                        <a:t> </a:t>
                      </a:r>
                      <a:r>
                        <a:rPr lang="en-US" altLang="zh-TW" sz="900" u="none" strike="noStrike"/>
                        <a:t>16 / 10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52kHz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 smtClean="0"/>
                        <a:t>DIP8/SOP8</a:t>
                      </a:r>
                      <a:endParaRPr lang="en-US" altLang="zh-CN" sz="900" b="0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150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PC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UC3842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8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</a:t>
                      </a:r>
                      <a:r>
                        <a:rPr lang="en-US" sz="900" u="none" strike="noStrike" dirty="0" smtClean="0"/>
                        <a:t>UC2843A/AS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500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/>
                        <a:t> </a:t>
                      </a:r>
                      <a:r>
                        <a:rPr lang="en-US" altLang="zh-TW" sz="900" u="none" strike="noStrike"/>
                        <a:t>7.8 / 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52kHz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 smtClean="0"/>
                        <a:t>DIP8/SOP8</a:t>
                      </a:r>
                      <a:endParaRPr lang="en-US" altLang="zh-CN" sz="900" b="0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150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PC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UC3843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8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</a:t>
                      </a:r>
                      <a:r>
                        <a:rPr lang="en-US" altLang="zh-CN" sz="900" u="none" strike="noStrike" dirty="0" smtClean="0"/>
                        <a:t>UC3843A/AS</a:t>
                      </a:r>
                      <a:r>
                        <a:rPr lang="en-US" sz="900" u="none" strike="noStrike" dirty="0" smtClean="0"/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500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/>
                        <a:t> </a:t>
                      </a:r>
                      <a:r>
                        <a:rPr lang="en-US" altLang="zh-TW" sz="900" u="none" strike="noStrike"/>
                        <a:t>7.8 / 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52kHz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 smtClean="0"/>
                        <a:t>DIP8/SOP8</a:t>
                      </a:r>
                      <a:endParaRPr lang="en-US" altLang="zh-CN" sz="900" b="0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150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PC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UC3843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8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</a:t>
                      </a:r>
                      <a:r>
                        <a:rPr lang="en-US" sz="900" u="none" strike="noStrike" dirty="0" smtClean="0"/>
                        <a:t>UC2845A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500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/>
                        <a:t> </a:t>
                      </a:r>
                      <a:r>
                        <a:rPr lang="en-US" altLang="zh-TW" sz="900" u="none" strike="noStrike"/>
                        <a:t>7.8 / 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52kHz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 smtClean="0"/>
                        <a:t>DIP8/SOP8</a:t>
                      </a:r>
                      <a:endParaRPr lang="en-US" altLang="zh-CN" sz="900" b="0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150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PC / Adapter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UC3845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8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</a:t>
                      </a:r>
                      <a:r>
                        <a:rPr lang="en-US" sz="900" u="none" strike="noStrike" dirty="0" smtClean="0"/>
                        <a:t>UC3845AS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500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/>
                        <a:t> </a:t>
                      </a:r>
                      <a:r>
                        <a:rPr lang="en-US" altLang="zh-TW" sz="900" u="none" strike="noStrike"/>
                        <a:t>7.8 / 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52kHz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 smtClean="0"/>
                        <a:t>DIP8/SOP8</a:t>
                      </a:r>
                      <a:endParaRPr lang="en-US" altLang="zh-CN" sz="900" b="0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150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PC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UC3845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8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/>
                        <a:t>EST2263S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/>
                        <a:t> </a:t>
                      </a:r>
                      <a:r>
                        <a:rPr lang="en-US" altLang="zh-TW" sz="900" u="none" strike="noStrike"/>
                        <a:t>14 / 9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Adj.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SOP8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300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Charger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OB2263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1561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/>
                        <a:t>EST2263A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/>
                        <a:t> </a:t>
                      </a:r>
                      <a:r>
                        <a:rPr lang="en-US" altLang="zh-TW" sz="900" u="none" strike="noStrike"/>
                        <a:t>14 / 9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Adj.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SOP8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300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Charger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OB2263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1561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EST2800A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8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13.5 / 7.5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65kHz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SOT23-6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220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Charger / Adapter / TV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OCP / OVP / OTP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OB2273 / LD5530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89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EST2800H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13.5 / 7.5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135kHz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SOT23-6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220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Charger / Adapter / TV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OCP / OVP / OTP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LD5533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89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EST2900A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4.5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20 / 7.5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65kHz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SOT23-6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300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Charger / Adapter / TV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OCP / OVP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u="none" strike="noStrike" dirty="0" smtClean="0"/>
                        <a:t>OB2281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89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/>
                        <a:t>EST2900B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4.5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20 / 7.5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/>
                        <a:t>65kHz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SOT23-6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300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Charger / Adapter / TV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OCP / OVP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8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EST2269S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3(HV Start)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16.5 / 10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Adj.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SOP8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250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Charger / Adapter / TV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OB2269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8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/>
                        <a:t>EST2269A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3(HV Start)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16.5 / 10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Adj.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DIP8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250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Charger / Adapter / TV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OB2269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62099"/>
              </p:ext>
            </p:extLst>
          </p:nvPr>
        </p:nvGraphicFramePr>
        <p:xfrm>
          <a:off x="500034" y="5000636"/>
          <a:ext cx="8143931" cy="55796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56650"/>
                <a:gridCol w="938933"/>
                <a:gridCol w="582038"/>
                <a:gridCol w="466745"/>
                <a:gridCol w="850005"/>
                <a:gridCol w="899629"/>
                <a:gridCol w="610159"/>
                <a:gridCol w="638278"/>
                <a:gridCol w="505949"/>
                <a:gridCol w="769252"/>
                <a:gridCol w="1026293"/>
              </a:tblGrid>
              <a:tr h="141821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PSR</a:t>
                      </a:r>
                      <a:r>
                        <a:rPr lang="zh-TW" altLang="en-US" sz="900" b="1" u="none" strike="noStrike" dirty="0">
                          <a:solidFill>
                            <a:schemeClr val="bg1"/>
                          </a:solidFill>
                        </a:rPr>
                        <a:t>控制芯</a:t>
                      </a:r>
                      <a:r>
                        <a:rPr lang="zh-TW" altLang="en-US" sz="900" b="1" u="none" strike="noStrike" dirty="0" smtClean="0">
                          <a:solidFill>
                            <a:schemeClr val="bg1"/>
                          </a:solidFill>
                        </a:rPr>
                        <a:t>片 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u="none" strike="noStrike">
                          <a:solidFill>
                            <a:schemeClr val="bg1"/>
                          </a:solidFill>
                        </a:rPr>
                        <a:t>　</a:t>
                      </a:r>
                      <a:endParaRPr lang="zh-TW" altLang="en-US" sz="900" b="1" i="0" u="none" strike="noStrike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u="none" strike="noStrike">
                          <a:solidFill>
                            <a:schemeClr val="bg1"/>
                          </a:solidFill>
                        </a:rPr>
                        <a:t>　</a:t>
                      </a:r>
                      <a:endParaRPr lang="zh-TW" altLang="en-US" sz="900" b="1" i="0" u="none" strike="noStrike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84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Part No.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UVLO OFF (V)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Power Switch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Cable </a:t>
                      </a:r>
                      <a:endParaRPr lang="en-US" sz="9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en-US" sz="900" b="1" u="none" strike="noStrike" dirty="0" err="1" smtClean="0">
                          <a:solidFill>
                            <a:schemeClr val="bg1"/>
                          </a:solidFill>
                        </a:rPr>
                        <a:t>Compen-sation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Application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Standby </a:t>
                      </a:r>
                      <a:endParaRPr lang="en-US" sz="9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Power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Switching</a:t>
                      </a: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Freq.(kHz)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Freq. </a:t>
                      </a:r>
                      <a:endParaRPr lang="en-US" sz="9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Shuffling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Function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Cross Reference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357166"/>
            <a:ext cx="66437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AC/DC Converter(2/3)</a:t>
            </a:r>
            <a:endParaRPr lang="zh-TW" alt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22215"/>
              </p:ext>
            </p:extLst>
          </p:nvPr>
        </p:nvGraphicFramePr>
        <p:xfrm>
          <a:off x="357158" y="1357298"/>
          <a:ext cx="8501121" cy="130091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36108"/>
                <a:gridCol w="682531"/>
                <a:gridCol w="732490"/>
                <a:gridCol w="329119"/>
                <a:gridCol w="524129"/>
                <a:gridCol w="676980"/>
                <a:gridCol w="854611"/>
                <a:gridCol w="565961"/>
                <a:gridCol w="1104445"/>
                <a:gridCol w="1029540"/>
                <a:gridCol w="1165207"/>
              </a:tblGrid>
              <a:tr h="71772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altLang="zh-TW" sz="900" b="1" u="none" strike="noStrike" dirty="0">
                          <a:solidFill>
                            <a:schemeClr val="bg1"/>
                          </a:solidFill>
                        </a:rPr>
                        <a:t>SSR</a:t>
                      </a:r>
                      <a:r>
                        <a:rPr lang="zh-TW" altLang="en-US" sz="900" b="1" u="none" strike="noStrike" dirty="0">
                          <a:solidFill>
                            <a:schemeClr val="bg1"/>
                          </a:solidFill>
                        </a:rPr>
                        <a:t>內包</a:t>
                      </a:r>
                      <a:r>
                        <a:rPr lang="en-US" altLang="zh-TW" sz="900" b="1" u="none" strike="noStrike" dirty="0">
                          <a:solidFill>
                            <a:schemeClr val="bg1"/>
                          </a:solidFill>
                        </a:rPr>
                        <a:t>MOS</a:t>
                      </a:r>
                      <a:r>
                        <a:rPr lang="zh-TW" altLang="en-US" sz="900" b="1" u="none" strike="noStrike" dirty="0">
                          <a:solidFill>
                            <a:schemeClr val="bg1"/>
                          </a:solidFill>
                        </a:rPr>
                        <a:t>控制芯</a:t>
                      </a:r>
                      <a:r>
                        <a:rPr lang="zh-TW" altLang="en-US" sz="900" b="1" u="none" strike="noStrike" dirty="0" smtClean="0">
                          <a:solidFill>
                            <a:schemeClr val="bg1"/>
                          </a:solidFill>
                        </a:rPr>
                        <a:t>片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9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4661" marR="4661" marT="466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4661" marR="4661" marT="4661" marB="0" anchor="ctr"/>
                </a:tc>
              </a:tr>
              <a:tr h="149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Part No.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Standby </a:t>
                      </a:r>
                      <a:endParaRPr lang="en-US" sz="9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Power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UVLO </a:t>
                      </a:r>
                      <a:endParaRPr lang="en-US" sz="9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OFF 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(V)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RDS</a:t>
                      </a: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on)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MOSFET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Switching</a:t>
                      </a: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Freq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.(kHz)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Freq. </a:t>
                      </a:r>
                      <a:endParaRPr lang="en-US" sz="9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Shuffling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Application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Function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Cross Reference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EST2810H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&lt;70mW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13.5 / 7.5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9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650V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135kHz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DIP7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Charger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OCP / OVP / OTP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661" marR="4661" marT="4661" marB="0" anchor="ctr"/>
                </a:tc>
              </a:tr>
              <a:tr h="7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EST2812A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&lt;70mW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13.5 / 7.5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650V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65kHz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DIP7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Charger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OCP / OVP / OTP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661" marR="4661" marT="4661" marB="0" anchor="ctr"/>
                </a:tc>
              </a:tr>
              <a:tr h="7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EST2915H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&lt;50mw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20 / 7.5</a:t>
                      </a:r>
                      <a:endParaRPr lang="en-US" altLang="zh-TW" sz="900" b="0" i="0" u="none" strike="noStrike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2.2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700V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135kHz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DIP7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Charger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OCP / OVP / OTP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661" marR="4661" marT="4661" marB="0" anchor="ctr"/>
                </a:tc>
              </a:tr>
              <a:tr h="7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EST2920A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&lt;50mw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20 / 7.5</a:t>
                      </a:r>
                      <a:endParaRPr lang="en-US" altLang="zh-TW" sz="900" b="0" i="0" u="none" strike="noStrike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2.2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700V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65kHz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DIP7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Charger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OCP / OVP / OTP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661" marR="4661" marT="4661" marB="0" anchor="ctr"/>
                </a:tc>
              </a:tr>
              <a:tr h="7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EST2925H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&lt;50mw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20 / 7.5</a:t>
                      </a:r>
                      <a:endParaRPr lang="en-US" altLang="zh-TW" sz="900" b="0" i="0" u="none" strike="noStrike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2.2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700V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135kHz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DIP7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Charger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OCP / OVP / OTP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661" marR="4661" marT="4661" marB="0" anchor="ctr"/>
                </a:tc>
              </a:tr>
              <a:tr h="7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EST2930A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&lt;50mw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20 / 7.5</a:t>
                      </a:r>
                      <a:endParaRPr lang="en-US" altLang="zh-TW" sz="900" b="0" i="0" u="none" strike="noStrike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1.6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700V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65kHz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DIP7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Charger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OCP / OVP / OTP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661" marR="4661" marT="4661" marB="0" anchor="ctr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836516"/>
              </p:ext>
            </p:extLst>
          </p:nvPr>
        </p:nvGraphicFramePr>
        <p:xfrm>
          <a:off x="357159" y="4643446"/>
          <a:ext cx="8501122" cy="6389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77025"/>
                <a:gridCol w="686498"/>
                <a:gridCol w="634726"/>
                <a:gridCol w="342395"/>
                <a:gridCol w="704281"/>
                <a:gridCol w="493181"/>
                <a:gridCol w="588784"/>
                <a:gridCol w="1346337"/>
                <a:gridCol w="857779"/>
                <a:gridCol w="870691"/>
                <a:gridCol w="1199425"/>
              </a:tblGrid>
              <a:tr h="213259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altLang="zh-TW" sz="900" b="1" u="none" strike="noStrike" dirty="0">
                          <a:solidFill>
                            <a:schemeClr val="bg1"/>
                          </a:solidFill>
                        </a:rPr>
                        <a:t>PSR</a:t>
                      </a:r>
                      <a:r>
                        <a:rPr lang="zh-TW" altLang="en-US" sz="900" b="1" u="none" strike="noStrike" dirty="0">
                          <a:solidFill>
                            <a:schemeClr val="bg1"/>
                          </a:solidFill>
                        </a:rPr>
                        <a:t>內包</a:t>
                      </a:r>
                      <a:r>
                        <a:rPr lang="en-US" altLang="zh-TW" sz="900" b="1" u="none" strike="noStrike" dirty="0">
                          <a:solidFill>
                            <a:schemeClr val="bg1"/>
                          </a:solidFill>
                        </a:rPr>
                        <a:t>MOS</a:t>
                      </a:r>
                      <a:r>
                        <a:rPr lang="zh-TW" altLang="en-US" sz="900" b="1" u="none" strike="noStrike" dirty="0">
                          <a:solidFill>
                            <a:schemeClr val="bg1"/>
                          </a:solidFill>
                        </a:rPr>
                        <a:t>控制芯</a:t>
                      </a:r>
                      <a:r>
                        <a:rPr lang="zh-TW" altLang="en-US" sz="900" b="1" u="none" strike="noStrike" dirty="0" smtClean="0">
                          <a:solidFill>
                            <a:schemeClr val="bg1"/>
                          </a:solidFill>
                        </a:rPr>
                        <a:t>片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900" b="1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4661" marR="4661" marT="466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661" marR="4661" marT="4661" marB="0" anchor="ctr"/>
                </a:tc>
              </a:tr>
              <a:tr h="149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Part No.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Standby</a:t>
                      </a: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Power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UVLO</a:t>
                      </a: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OFF (V)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RDS</a:t>
                      </a: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on)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Switching </a:t>
                      </a:r>
                      <a:endParaRPr lang="en-US" sz="9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Freq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.(kHz)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Freq. </a:t>
                      </a:r>
                      <a:endParaRPr lang="en-US" sz="900" b="1" u="none" strike="noStrik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Shuffling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LEB(</a:t>
                      </a:r>
                      <a:r>
                        <a:rPr lang="en-US" sz="900" b="1" u="none" strike="noStrike" dirty="0" err="1">
                          <a:solidFill>
                            <a:schemeClr val="bg1"/>
                          </a:solidFill>
                        </a:rPr>
                        <a:t>nS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Application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Function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Cross Reference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4661" marR="4661" marT="466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1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EST2605A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&lt;70mW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10.8 / 6.8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/>
                        <a:t>18Ω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65KHz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SOP8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5W Charger / Adapter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CV/CC ±5%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OB2535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EST2605A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357166"/>
            <a:ext cx="66437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PC SPS Supervisor</a:t>
            </a:r>
            <a:endParaRPr lang="zh-TW" alt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45090"/>
              </p:ext>
            </p:extLst>
          </p:nvPr>
        </p:nvGraphicFramePr>
        <p:xfrm>
          <a:off x="357158" y="1500174"/>
          <a:ext cx="8566209" cy="140272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39607"/>
                <a:gridCol w="1207932"/>
                <a:gridCol w="1207932"/>
                <a:gridCol w="1207932"/>
                <a:gridCol w="1207932"/>
                <a:gridCol w="274482"/>
                <a:gridCol w="307819"/>
                <a:gridCol w="255432"/>
                <a:gridCol w="363382"/>
                <a:gridCol w="833646"/>
                <a:gridCol w="1060113"/>
              </a:tblGrid>
              <a:tr h="133946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PC SPS Supervisor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891" marR="3891" marT="389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Part No.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891" marR="3891" marT="389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Category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891" marR="3891" marT="389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OVP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891" marR="3891" marT="389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UVP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891" marR="3891" marT="389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OCP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891" marR="3891" marT="389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OTP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891" marR="3891" marT="389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BNO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891" marR="3891" marT="389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</a:rPr>
                        <a:t>FC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891" marR="3891" marT="389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solidFill>
                            <a:schemeClr val="bg1"/>
                          </a:solidFill>
                        </a:rPr>
                        <a:t>TL431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891" marR="3891" marT="389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891" marR="3891" marT="389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Cross Reference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891" marR="3891" marT="3891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EST7502C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3.3V/5V/12V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3.3V/5V/12V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3.3V/5V/12V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DIP16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SDC2921 / WT7520 / HS8110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</a:tr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/>
                        <a:t>EST6105A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3.3V/5V/12V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3.3V/5V/12V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3.3V/5V/12V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DIP20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SG6105 / HS8108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</a:tr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EST7610B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3.3V/5V/12V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3.3V/5V/12V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3.3V/5V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DIP8 /SOP8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WT7510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</a:tr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/>
                        <a:t>EST7618A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12Va/12Vb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12Va/12Vb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12Va/12Vb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12Va/12Vb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DIP8 /SOP8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WT7618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</a:tr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EST7627A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3.3V/5V/12Va/12Vb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3.3V/5V/12Va/12Vb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3.3V/5V/12Va/12Vb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3.3V/5V/12Va/12Vb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DIP16 / SOP16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WT7627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</a:tr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/>
                        <a:t>EST7630A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3.3V/5V/12Va/12Vb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3.3V/5V/12Va/12Vb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3.3V/5V/12Va/12Vb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3.3V/5V/12Va/12Vb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DIP14 / DIP16 /DIP20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WT7525 / PS224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91" marR="3891" marT="3891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357166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基準</a:t>
            </a:r>
            <a:r>
              <a:rPr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IC</a:t>
            </a:r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 </a:t>
            </a:r>
            <a:r>
              <a:rPr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&amp;</a:t>
            </a:r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 </a:t>
            </a:r>
            <a:r>
              <a:rPr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DC-DC &amp; OP amp &amp; </a:t>
            </a:r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智能充電識別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27936"/>
              </p:ext>
            </p:extLst>
          </p:nvPr>
        </p:nvGraphicFramePr>
        <p:xfrm>
          <a:off x="827584" y="1268760"/>
          <a:ext cx="7518896" cy="156648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16523"/>
                <a:gridCol w="640487"/>
                <a:gridCol w="538790"/>
                <a:gridCol w="1415929"/>
                <a:gridCol w="364452"/>
                <a:gridCol w="778506"/>
                <a:gridCol w="270019"/>
                <a:gridCol w="313604"/>
                <a:gridCol w="763090"/>
                <a:gridCol w="775790"/>
                <a:gridCol w="321765"/>
                <a:gridCol w="419941"/>
              </a:tblGrid>
              <a:tr h="127071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u="none" strike="noStrike" dirty="0">
                          <a:solidFill>
                            <a:schemeClr val="bg1"/>
                          </a:solidFill>
                        </a:rPr>
                        <a:t>基準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IC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720" marR="3720" marT="37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0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Part No.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720" marR="3720" marT="37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VKA(V)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720" marR="3720" marT="37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IKA(</a:t>
                      </a:r>
                      <a:r>
                        <a:rPr lang="en-US" sz="900" b="1" u="none" strike="noStrike" dirty="0" err="1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720" marR="3720" marT="37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solidFill>
                            <a:schemeClr val="bg1"/>
                          </a:solidFill>
                        </a:rPr>
                        <a:t>Vref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720" marR="3720" marT="37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∆</a:t>
                      </a:r>
                      <a:r>
                        <a:rPr lang="en-US" sz="900" b="1" u="none" strike="noStrike" dirty="0" err="1">
                          <a:solidFill>
                            <a:schemeClr val="bg1"/>
                          </a:solidFill>
                        </a:rPr>
                        <a:t>Vref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720" marR="3720" marT="37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∆</a:t>
                      </a:r>
                      <a:r>
                        <a:rPr lang="en-US" sz="900" b="1" u="none" strike="noStrike" dirty="0" err="1">
                          <a:solidFill>
                            <a:schemeClr val="bg1"/>
                          </a:solidFill>
                        </a:rPr>
                        <a:t>Vref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 /∆VKA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720" marR="3720" marT="37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solidFill>
                            <a:schemeClr val="bg1"/>
                          </a:solidFill>
                        </a:rPr>
                        <a:t>Iref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720" marR="3720" marT="37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∆</a:t>
                      </a:r>
                      <a:r>
                        <a:rPr lang="en-US" sz="900" b="1" u="none" strike="noStrike" dirty="0" err="1">
                          <a:solidFill>
                            <a:schemeClr val="bg1"/>
                          </a:solidFill>
                        </a:rPr>
                        <a:t>Iref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720" marR="3720" marT="37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IKA(min) (</a:t>
                      </a:r>
                      <a:r>
                        <a:rPr lang="en-US" sz="900" b="1" u="none" strike="noStrike" dirty="0" err="1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720" marR="3720" marT="37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IKA(OFF) (</a:t>
                      </a:r>
                      <a:r>
                        <a:rPr lang="en-US" sz="900" b="1" u="none" strike="noStrike" dirty="0" err="1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720" marR="3720" marT="37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ZKA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720" marR="3720" marT="37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720" marR="3720" marT="37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2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TL431AL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36 / Vref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100 / 1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2.488 / 2.5 / 2.512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3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1.4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1.8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0.27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260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0.22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TO-92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</a:tr>
              <a:tr h="12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TL431AJ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36 / Vref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100 / 1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2.488 / 2.5 / 2.512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3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1.4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1.8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0.27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260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0.22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SOT23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</a:tr>
              <a:tr h="12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TL431BL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36 / </a:t>
                      </a:r>
                      <a:r>
                        <a:rPr lang="en-US" sz="900" u="none" strike="noStrike" dirty="0" err="1"/>
                        <a:t>Vref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100 / 1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2.475 / 2.5 / 2.525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3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1.8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0.4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0.27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260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0.22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TO-92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</a:tr>
              <a:tr h="12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TL431BJ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36 / Vref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100 / 1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2.475 / 2.5 / 2.525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3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1.8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0.27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260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0.22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SOT23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</a:tr>
              <a:tr h="12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TL432AL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12 / Vref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-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1.234 / 1.24 / 1.246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3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1.8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0.27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260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0.22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TO-92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</a:tr>
              <a:tr h="12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TL432AJ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12 / Vref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-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1.234 / 1.24 / 1.246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3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1.8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0.4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0.27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260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0.22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SOT23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</a:tr>
              <a:tr h="12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TL432BL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12 / </a:t>
                      </a:r>
                      <a:r>
                        <a:rPr lang="en-US" sz="900" u="none" strike="noStrike" dirty="0" err="1"/>
                        <a:t>Vref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-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1.228 / 1.24 / 1.252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3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1.8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0.27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260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/>
                        <a:t>0.22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TO-92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</a:tr>
              <a:tr h="161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TL432BJ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12 / </a:t>
                      </a:r>
                      <a:r>
                        <a:rPr lang="en-US" sz="900" u="none" strike="noStrike" dirty="0" err="1"/>
                        <a:t>Vref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-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1.228 / 1.24 / 1.252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3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1.8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0.4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0.27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260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0.22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SOT23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720" marR="3720" marT="3720" marB="0" anchor="ctr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227916"/>
              </p:ext>
            </p:extLst>
          </p:nvPr>
        </p:nvGraphicFramePr>
        <p:xfrm>
          <a:off x="827584" y="2996952"/>
          <a:ext cx="7429552" cy="7624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77290"/>
                <a:gridCol w="963290"/>
                <a:gridCol w="800131"/>
                <a:gridCol w="1126449"/>
                <a:gridCol w="963290"/>
                <a:gridCol w="699749"/>
                <a:gridCol w="690661"/>
                <a:gridCol w="1108692"/>
              </a:tblGrid>
              <a:tr h="160736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DC-DC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細明體"/>
                      </a:endParaRPr>
                    </a:p>
                  </a:txBody>
                  <a:tcPr marL="5892" marR="5892" marT="5892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0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Part No.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892" marR="5892" marT="5892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Switching Freq.(kHz)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892" marR="5892" marT="5892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solidFill>
                            <a:schemeClr val="bg1"/>
                          </a:solidFill>
                        </a:rPr>
                        <a:t>Ichg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892" marR="5892" marT="5892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solidFill>
                            <a:schemeClr val="bg1"/>
                          </a:solidFill>
                        </a:rPr>
                        <a:t>Idischg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892" marR="5892" marT="5892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VIPK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892" marR="5892" marT="5892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VFB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892" marR="5892" marT="5892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ICC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892" marR="5892" marT="5892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892" marR="5892" marT="5892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60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MC34063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33kHz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35uA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220uA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300mV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1.25V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2.75mA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/>
                        <a:t>DIP8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</a:tr>
              <a:tr h="160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MC34063S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33kHz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35uA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220uA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300mV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1.25V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2.75mA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SOP8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5892" marR="5892" marT="5892" marB="0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226925"/>
              </p:ext>
            </p:extLst>
          </p:nvPr>
        </p:nvGraphicFramePr>
        <p:xfrm>
          <a:off x="827584" y="3933056"/>
          <a:ext cx="6715173" cy="9417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72944"/>
                <a:gridCol w="1197827"/>
                <a:gridCol w="1197827"/>
                <a:gridCol w="1197827"/>
                <a:gridCol w="1378629"/>
                <a:gridCol w="870119"/>
              </a:tblGrid>
              <a:tr h="15594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OP</a:t>
                      </a:r>
                      <a:r>
                        <a:rPr lang="zh-TW" altLang="en-US" sz="900" b="1" u="none" strike="noStrike" dirty="0">
                          <a:solidFill>
                            <a:schemeClr val="bg1"/>
                          </a:solidFill>
                        </a:rPr>
                        <a:t>比較器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latin typeface="細明體"/>
                      </a:endParaRPr>
                    </a:p>
                  </a:txBody>
                  <a:tcPr marL="7697" marR="7697" marT="7697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2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Part No.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97" marR="7697" marT="7697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Bias Current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97" marR="7697" marT="7697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Offset Voltage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97" marR="7697" marT="7697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Offset Current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97" marR="7697" marT="7697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Saturation Voltage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97" marR="7697" marT="7697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697" marR="7697" marT="7697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LM339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25nA(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±2.0mV(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±5.0nA(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130mV(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 @ 4.0mA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DIP14/SOP14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LM393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25nA(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±1.0mV(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±5.0nA(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150mV(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 @ 4.0mA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DIP8/SOP8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</a:t>
                      </a:r>
                      <a:r>
                        <a:rPr lang="en-US" sz="900" u="none" strike="noStrike" dirty="0" smtClean="0"/>
                        <a:t>LM258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-20nA(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3.0mV(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2.0nA(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-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DIP8/SOP8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 LM358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-20nA(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3.0mV(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2.0nA(</a:t>
                      </a:r>
                      <a:r>
                        <a:rPr lang="en-US" sz="900" u="none" strike="noStrike" dirty="0" err="1"/>
                        <a:t>Typ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/>
                        <a:t>-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DIP8/SOP8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697" marR="7697" marT="7697" marB="0"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61086"/>
              </p:ext>
            </p:extLst>
          </p:nvPr>
        </p:nvGraphicFramePr>
        <p:xfrm>
          <a:off x="827584" y="5013176"/>
          <a:ext cx="5286413" cy="12536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091"/>
                <a:gridCol w="652586"/>
                <a:gridCol w="441278"/>
                <a:gridCol w="2181051"/>
                <a:gridCol w="451843"/>
                <a:gridCol w="778564"/>
              </a:tblGrid>
              <a:tr h="15594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altLang="zh-TW" sz="900" b="1" u="none" strike="noStrike" dirty="0">
                          <a:solidFill>
                            <a:schemeClr val="bg1"/>
                          </a:solidFill>
                        </a:rPr>
                        <a:t>USB</a:t>
                      </a:r>
                      <a:r>
                        <a:rPr lang="zh-TW" altLang="en-US" sz="900" b="1" u="none" strike="noStrike" dirty="0">
                          <a:solidFill>
                            <a:schemeClr val="bg1"/>
                          </a:solidFill>
                        </a:rPr>
                        <a:t>智能充電識別</a:t>
                      </a:r>
                      <a:endParaRPr lang="zh-TW" altLang="en-US" sz="900" b="1" i="0" u="none" strike="noStrike" dirty="0">
                        <a:solidFill>
                          <a:schemeClr val="bg1"/>
                        </a:solidFill>
                        <a:latin typeface="細明體"/>
                      </a:endParaRPr>
                    </a:p>
                  </a:txBody>
                  <a:tcPr marL="6824" marR="6824" marT="682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2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Part No.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24" marR="6824" marT="682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Supports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24" marR="6824" marT="682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24" marR="6824" marT="682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EST5181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E-Marker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USB 3.1  3A current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 smtClean="0"/>
                        <a:t>SO-23-5</a:t>
                      </a:r>
                      <a:endParaRPr lang="en-US" altLang="zh-CN" sz="900" b="0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</a:tr>
              <a:tr h="155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EST5192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Type-c PD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USB Type-C DFP CC &amp; PD Controller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SOP16/DFN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</a:tr>
              <a:tr h="155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EST5198B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Samsung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BC1.2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selectable Apple 1A ,2A and 2.4A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/>
                        <a:t>Single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SO-23-5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</a:tr>
              <a:tr h="155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EST5199B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 smtClean="0"/>
                        <a:t>Samsung</a:t>
                      </a:r>
                      <a:endParaRPr lang="en-US" altLang="zh-CN" sz="900" b="0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 smtClean="0"/>
                        <a:t>BC1.2</a:t>
                      </a:r>
                      <a:endParaRPr lang="en-US" altLang="zh-CN" sz="900" b="0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 smtClean="0"/>
                        <a:t>selectable Apple 1A ,2A and 2.4A</a:t>
                      </a:r>
                      <a:endParaRPr lang="en-US" altLang="zh-CN" sz="900" b="0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Dual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SO-23-6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</a:tr>
              <a:tr h="155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EST5298A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QC2.0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BC1.2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Apple 2.1A and 2.4A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/>
                        <a:t>SOP8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</a:tr>
              <a:tr h="155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EST5398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QC3.0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QC2.0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、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BC1.2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、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FCP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SOP-8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824" marR="6824" marT="6824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357166"/>
            <a:ext cx="6952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经典繁仿黑" pitchFamily="49" charset="-122"/>
              </a:rPr>
              <a:t>LV/HV MOSFET &amp; Super Junction MOSFET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92355"/>
              </p:ext>
            </p:extLst>
          </p:nvPr>
        </p:nvGraphicFramePr>
        <p:xfrm>
          <a:off x="827584" y="1340768"/>
          <a:ext cx="7143799" cy="31441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88235"/>
                <a:gridCol w="274142"/>
                <a:gridCol w="438093"/>
                <a:gridCol w="398015"/>
                <a:gridCol w="398015"/>
                <a:gridCol w="575281"/>
                <a:gridCol w="689218"/>
                <a:gridCol w="911486"/>
                <a:gridCol w="911486"/>
                <a:gridCol w="749707"/>
                <a:gridCol w="810121"/>
              </a:tblGrid>
              <a:tr h="13062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HV MOS FET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細明體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solidFill>
                            <a:schemeClr val="bg1"/>
                          </a:solidFill>
                        </a:rPr>
                        <a:t>　</a:t>
                      </a:r>
                      <a:endParaRPr lang="zh-TW" altLang="en-US" sz="1000" b="1" i="0" u="none" strike="noStrike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solidFill>
                            <a:schemeClr val="bg1"/>
                          </a:solidFill>
                        </a:rPr>
                        <a:t>　</a:t>
                      </a:r>
                      <a:endParaRPr lang="zh-TW" altLang="en-US" sz="1000" b="0" i="0" u="none" strike="noStrike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71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Part No.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bg1"/>
                          </a:solidFill>
                        </a:rPr>
                        <a:t>Ch.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VDS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VGS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RDS(on)</a:t>
                      </a:r>
                      <a:b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Max. </a:t>
                      </a:r>
                      <a:r>
                        <a:rPr lang="el-GR" sz="1000" u="none" strike="noStrike" dirty="0">
                          <a:solidFill>
                            <a:schemeClr val="bg1"/>
                          </a:solidFill>
                        </a:rPr>
                        <a:t>Ω</a:t>
                      </a:r>
                      <a:endParaRPr lang="el-GR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</a:rPr>
                        <a:t>Ciss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Typ.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VGS(</a:t>
                      </a: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)</a:t>
                      </a:r>
                      <a:b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Max.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</a:rPr>
                        <a:t>QgTyp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.</a:t>
                      </a:r>
                      <a:b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</a:rPr>
                        <a:t>Nc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PD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EST02N60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600V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4.5V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2.0A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4.6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320pF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±30V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3.5nc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23W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EST04N60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600V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4.5V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4.5A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2.6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600pF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±30V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3nc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44W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EST06N60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600V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4.5V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6.0A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2.5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870pF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±30V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4.5nc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54W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EST07N60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600V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1.3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EST08N60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600V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4.5V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7.5A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1.2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1200pF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±30V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6.5nc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48W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EST10N60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600V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4.5V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9.5A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1600pF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±30V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9nc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50W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EST02N65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650V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4.6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EST04N65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650V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　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2.6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EST06N65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650V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2.5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EST07N65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650V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1.3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EST08N65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650V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4.5V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7.5A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1.16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1200pF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±30V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6.5nc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48W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84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EST10N65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650V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4.5V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9.5A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0.8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1600pF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±30V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9nc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50W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EST11N65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650V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EST11N90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900V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EST13N50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900V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EST18N50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900V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  <a:tr h="130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EST21N65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900V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TO-220F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564" marR="3564" marT="3564" marB="0" anchor="ctr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17348"/>
              </p:ext>
            </p:extLst>
          </p:nvPr>
        </p:nvGraphicFramePr>
        <p:xfrm>
          <a:off x="827584" y="4653136"/>
          <a:ext cx="7143799" cy="46432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88235"/>
                <a:gridCol w="274142"/>
                <a:gridCol w="438093"/>
                <a:gridCol w="398015"/>
                <a:gridCol w="398015"/>
                <a:gridCol w="575281"/>
                <a:gridCol w="689218"/>
                <a:gridCol w="911486"/>
                <a:gridCol w="911486"/>
                <a:gridCol w="749707"/>
                <a:gridCol w="810121"/>
              </a:tblGrid>
              <a:tr h="13062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V 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MOS FET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細明體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solidFill>
                            <a:schemeClr val="bg1"/>
                          </a:solidFill>
                        </a:rPr>
                        <a:t>　</a:t>
                      </a:r>
                      <a:endParaRPr lang="zh-TW" altLang="en-US" sz="1000" b="1" i="0" u="none" strike="noStrike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solidFill>
                            <a:schemeClr val="bg1"/>
                          </a:solidFill>
                        </a:rPr>
                        <a:t>　</a:t>
                      </a:r>
                      <a:endParaRPr lang="zh-TW" altLang="en-US" sz="1000" b="0" i="0" u="none" strike="noStrike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71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Part No.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bg1"/>
                          </a:solidFill>
                        </a:rPr>
                        <a:t>Ch.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VDS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VGS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RDS(on)</a:t>
                      </a:r>
                      <a:b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u="none" strike="noStrike" dirty="0" err="1" smtClean="0">
                          <a:solidFill>
                            <a:schemeClr val="bg1"/>
                          </a:solidFill>
                        </a:rPr>
                        <a:t>Max.m</a:t>
                      </a:r>
                      <a:r>
                        <a:rPr lang="el-GR" sz="1000" u="none" strike="noStrike" dirty="0" smtClean="0">
                          <a:solidFill>
                            <a:schemeClr val="bg1"/>
                          </a:solidFill>
                        </a:rPr>
                        <a:t>Ω</a:t>
                      </a:r>
                      <a:endParaRPr lang="el-GR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</a:rPr>
                        <a:t>Ciss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Typ.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VGS(</a:t>
                      </a: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)</a:t>
                      </a:r>
                      <a:b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Max.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</a:rPr>
                        <a:t>QgTyp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.</a:t>
                      </a:r>
                      <a:b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</a:rPr>
                        <a:t>Nc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 PD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564" marR="3564" marT="356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我的字体设置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3760</TotalTime>
  <Words>1603</Words>
  <Application>Microsoft Office PowerPoint</Application>
  <PresentationFormat>全屏显示(4:3)</PresentationFormat>
  <Paragraphs>899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楷体</vt:lpstr>
      <vt:lpstr>Verdana</vt:lpstr>
      <vt:lpstr>经典繁仿黑</vt:lpstr>
      <vt:lpstr>Calibri</vt:lpstr>
      <vt:lpstr>华文中宋</vt:lpstr>
      <vt:lpstr>細明體</vt:lpstr>
      <vt:lpstr>Broadway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pxzx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zhangying</dc:creator>
  <cp:lastModifiedBy>penny</cp:lastModifiedBy>
  <cp:revision>54</cp:revision>
  <dcterms:created xsi:type="dcterms:W3CDTF">2012-04-01T07:11:28Z</dcterms:created>
  <dcterms:modified xsi:type="dcterms:W3CDTF">2018-03-23T06:22:48Z</dcterms:modified>
</cp:coreProperties>
</file>