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9C2E3-3F11-4294-9CA1-76D9329EB973}" type="datetimeFigureOut">
              <a:rPr lang="zh-CN" altLang="en-US" smtClean="0"/>
              <a:pPr/>
              <a:t>2018/1/16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BA292-05E4-483E-B6A9-124243DD8A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332656"/>
            <a:ext cx="857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适用于输入</a:t>
            </a:r>
            <a:r>
              <a:rPr lang="en-US" altLang="zh-CN" dirty="0" smtClean="0"/>
              <a:t>40V</a:t>
            </a:r>
            <a:r>
              <a:rPr lang="zh-CN" altLang="en-US" dirty="0" smtClean="0"/>
              <a:t>以下的</a:t>
            </a:r>
            <a:r>
              <a:rPr lang="en-US" altLang="zh-CN" dirty="0" smtClean="0"/>
              <a:t>DC-DC</a:t>
            </a:r>
            <a:r>
              <a:rPr lang="zh-CN" altLang="en-US" dirty="0" smtClean="0"/>
              <a:t>隔离输出，最大可以输出</a:t>
            </a:r>
            <a:r>
              <a:rPr lang="en-US" altLang="zh-CN" dirty="0" smtClean="0"/>
              <a:t>5V2A</a:t>
            </a:r>
            <a:r>
              <a:rPr lang="zh-CN" altLang="en-US" dirty="0" smtClean="0"/>
              <a:t>；以下是典型应用电路；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52736"/>
            <a:ext cx="76184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19"/>
            <a:ext cx="7056784" cy="569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全屏显示(4:3)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</cp:revision>
  <dcterms:created xsi:type="dcterms:W3CDTF">2018-01-16T09:26:12Z</dcterms:created>
  <dcterms:modified xsi:type="dcterms:W3CDTF">2018-01-16T09:41:25Z</dcterms:modified>
</cp:coreProperties>
</file>