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0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subtitle style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7AD7-2BF5-42FC-9DB4-82A6C0D57A1E}" type="datetimeFigureOut">
              <a:rPr lang="zh-TW" altLang="en-US" smtClean="0"/>
              <a:pPr/>
              <a:t>2015/8/18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B2C2-E623-4BA9-867C-1FBB1355EDA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7AD7-2BF5-42FC-9DB4-82A6C0D57A1E}" type="datetimeFigureOut">
              <a:rPr lang="zh-TW" altLang="en-US" smtClean="0"/>
              <a:pPr/>
              <a:t>2015/8/18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B2C2-E623-4BA9-867C-1FBB1355EDA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7AD7-2BF5-42FC-9DB4-82A6C0D57A1E}" type="datetimeFigureOut">
              <a:rPr lang="zh-TW" altLang="en-US" smtClean="0"/>
              <a:pPr/>
              <a:t>2015/8/18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B2C2-E623-4BA9-867C-1FBB1355EDA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7AD7-2BF5-42FC-9DB4-82A6C0D57A1E}" type="datetimeFigureOut">
              <a:rPr lang="zh-TW" altLang="en-US" smtClean="0"/>
              <a:pPr/>
              <a:t>2015/8/18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B2C2-E623-4BA9-867C-1FBB1355EDA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7AD7-2BF5-42FC-9DB4-82A6C0D57A1E}" type="datetimeFigureOut">
              <a:rPr lang="zh-TW" altLang="en-US" smtClean="0"/>
              <a:pPr/>
              <a:t>2015/8/18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B2C2-E623-4BA9-867C-1FBB1355EDA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7AD7-2BF5-42FC-9DB4-82A6C0D57A1E}" type="datetimeFigureOut">
              <a:rPr lang="zh-TW" altLang="en-US" smtClean="0"/>
              <a:pPr/>
              <a:t>2015/8/18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B2C2-E623-4BA9-867C-1FBB1355EDA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7AD7-2BF5-42FC-9DB4-82A6C0D57A1E}" type="datetimeFigureOut">
              <a:rPr lang="zh-TW" altLang="en-US" smtClean="0"/>
              <a:pPr/>
              <a:t>2015/8/18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B2C2-E623-4BA9-867C-1FBB1355EDA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7AD7-2BF5-42FC-9DB4-82A6C0D57A1E}" type="datetimeFigureOut">
              <a:rPr lang="zh-TW" altLang="en-US" smtClean="0"/>
              <a:pPr/>
              <a:t>2015/8/18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B2C2-E623-4BA9-867C-1FBB1355EDA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7AD7-2BF5-42FC-9DB4-82A6C0D57A1E}" type="datetimeFigureOut">
              <a:rPr lang="zh-TW" altLang="en-US" smtClean="0"/>
              <a:pPr/>
              <a:t>2015/8/18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B2C2-E623-4BA9-867C-1FBB1355EDA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7AD7-2BF5-42FC-9DB4-82A6C0D57A1E}" type="datetimeFigureOut">
              <a:rPr lang="zh-TW" altLang="en-US" smtClean="0"/>
              <a:pPr/>
              <a:t>2015/8/18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B2C2-E623-4BA9-867C-1FBB1355EDA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7AD7-2BF5-42FC-9DB4-82A6C0D57A1E}" type="datetimeFigureOut">
              <a:rPr lang="zh-TW" altLang="en-US" smtClean="0"/>
              <a:pPr/>
              <a:t>2015/8/18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B2C2-E623-4BA9-867C-1FBB1355EDA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67AD7-2BF5-42FC-9DB4-82A6C0D57A1E}" type="datetimeFigureOut">
              <a:rPr lang="zh-TW" altLang="en-US" smtClean="0"/>
              <a:pPr/>
              <a:t>2015/8/18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8B2C2-E623-4BA9-867C-1FBB1355EDA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5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914399"/>
          </a:xfrm>
        </p:spPr>
        <p:txBody>
          <a:bodyPr>
            <a:normAutofit/>
          </a:bodyPr>
          <a:lstStyle/>
          <a:p>
            <a:r>
              <a:rPr lang="en-US" altLang="zh-TW" sz="4000" dirty="0" smtClean="0"/>
              <a:t>3kw pure sine inverter test report</a:t>
            </a:r>
            <a:endParaRPr lang="zh-TW" alt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828800"/>
            <a:ext cx="6400800" cy="914400"/>
          </a:xfrm>
        </p:spPr>
        <p:txBody>
          <a:bodyPr>
            <a:noAutofit/>
          </a:bodyPr>
          <a:lstStyle/>
          <a:p>
            <a:pPr algn="l"/>
            <a:r>
              <a:rPr lang="en-US" altLang="zh-TW" sz="2000" b="1" dirty="0" smtClean="0"/>
              <a:t>1 wave shape test.</a:t>
            </a:r>
          </a:p>
          <a:p>
            <a:pPr algn="l"/>
            <a:r>
              <a:rPr lang="en-US" altLang="zh-TW" sz="2000" b="1" dirty="0" smtClean="0"/>
              <a:t>2 efficiency, component temperature rise , function test</a:t>
            </a:r>
          </a:p>
          <a:p>
            <a:pPr algn="l"/>
            <a:r>
              <a:rPr lang="en-US" altLang="zh-TW" sz="2000" b="1" dirty="0" smtClean="0"/>
              <a:t>3 BOM schematic</a:t>
            </a:r>
            <a:endParaRPr lang="zh-TW" altLang="en-US" sz="2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wave shape test.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  Input voltage:DC37V—DC63V</a:t>
            </a:r>
          </a:p>
          <a:p>
            <a:pPr>
              <a:buNone/>
            </a:pPr>
            <a:endParaRPr lang="en-US" altLang="zh-TW" sz="24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143000" y="3810000"/>
          <a:ext cx="2209800" cy="1864519"/>
        </p:xfrm>
        <a:graphic>
          <a:graphicData uri="http://schemas.openxmlformats.org/presentationml/2006/ole">
            <p:oleObj spid="_x0000_s1028" name="Worksheet" showAsIcon="1" r:id="rId3" imgW="914400" imgH="771480" progId="Excel.Sheet.12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343400" y="3810000"/>
          <a:ext cx="1535289" cy="1295400"/>
        </p:xfrm>
        <a:graphic>
          <a:graphicData uri="http://schemas.openxmlformats.org/presentationml/2006/ole">
            <p:oleObj spid="_x0000_s1030" name="Packager Shell Object" showAsIcon="1" r:id="rId4" imgW="914400" imgH="771480" progId="Package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Component  temperature rise test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Component  temperature rise test</a:t>
            </a:r>
          </a:p>
          <a:p>
            <a:r>
              <a:rPr lang="en-US" altLang="zh-TW" dirty="0" smtClean="0"/>
              <a:t>Input DC 48V, Out put 240VAC /50HZ. The LOAD is 2.4KW(the resistor is 24OHM</a:t>
            </a:r>
            <a:r>
              <a:rPr lang="en-US" altLang="zh-TW" dirty="0" smtClean="0"/>
              <a:t>)</a:t>
            </a:r>
          </a:p>
          <a:p>
            <a:pPr>
              <a:buNone/>
            </a:pPr>
            <a:endParaRPr lang="zh-TW" alt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362200" y="3581400"/>
          <a:ext cx="2667000" cy="1671638"/>
        </p:xfrm>
        <a:graphic>
          <a:graphicData uri="http://schemas.openxmlformats.org/presentationml/2006/ole">
            <p:oleObj spid="_x0000_s2051" name="Worksheet" showAsIcon="1" r:id="rId3" imgW="914400" imgH="771480" progId="Excel.Sheet.12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Efficiency Test</a:t>
            </a:r>
            <a:endParaRPr lang="zh-TW" altLang="en-US" dirty="0"/>
          </a:p>
        </p:txBody>
      </p:sp>
      <p:graphicFrame>
        <p:nvGraphicFramePr>
          <p:cNvPr id="6" name="Content Placeholder 5"/>
          <p:cNvGraphicFramePr>
            <a:graphicFrameLocks noChangeAspect="1"/>
          </p:cNvGraphicFramePr>
          <p:nvPr>
            <p:ph idx="1"/>
          </p:nvPr>
        </p:nvGraphicFramePr>
        <p:xfrm>
          <a:off x="2895600" y="2438400"/>
          <a:ext cx="3048000" cy="2571750"/>
        </p:xfrm>
        <a:graphic>
          <a:graphicData uri="http://schemas.openxmlformats.org/presentationml/2006/ole">
            <p:oleObj spid="_x0000_s3075" name="Worksheet" showAsIcon="1" r:id="rId3" imgW="914400" imgH="771480" progId="Excel.Sheet.12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3KW test Spec</a:t>
            </a:r>
            <a:endParaRPr lang="zh-TW" altLang="en-US" dirty="0"/>
          </a:p>
        </p:txBody>
      </p:sp>
      <p:graphicFrame>
        <p:nvGraphicFramePr>
          <p:cNvPr id="8" name="Content Placeholder 7"/>
          <p:cNvGraphicFramePr>
            <a:graphicFrameLocks noChangeAspect="1"/>
          </p:cNvGraphicFramePr>
          <p:nvPr>
            <p:ph idx="1"/>
          </p:nvPr>
        </p:nvGraphicFramePr>
        <p:xfrm>
          <a:off x="3124200" y="2514600"/>
          <a:ext cx="2057400" cy="1735931"/>
        </p:xfrm>
        <a:graphic>
          <a:graphicData uri="http://schemas.openxmlformats.org/presentationml/2006/ole">
            <p:oleObj spid="_x0000_s20484" name="Worksheet" showAsIcon="1" r:id="rId3" imgW="914400" imgH="771480" progId="Excel.Sheet.12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BOM and schematic</a:t>
            </a:r>
            <a:endParaRPr lang="zh-TW" altLang="en-US" dirty="0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1524000" y="2362200"/>
          <a:ext cx="2209800" cy="1864519"/>
        </p:xfrm>
        <a:graphic>
          <a:graphicData uri="http://schemas.openxmlformats.org/presentationml/2006/ole">
            <p:oleObj spid="_x0000_s21506" name="Worksheet" showAsIcon="1" r:id="rId3" imgW="914400" imgH="771480" progId="Excel.Sheet.12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495799" y="2438400"/>
          <a:ext cx="1535289" cy="1295400"/>
        </p:xfrm>
        <a:graphic>
          <a:graphicData uri="http://schemas.openxmlformats.org/presentationml/2006/ole">
            <p:oleObj spid="_x0000_s21508" name="Acrobat Document" showAsIcon="1" r:id="rId4" imgW="914400" imgH="771480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3KW inverter can output 3KW power ,the output wave is sine wave. The inverter suit to  motor ,pure resistor and so on load.</a:t>
            </a:r>
            <a:endParaRPr lang="zh-TW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93</Words>
  <Application>Microsoft Office PowerPoint</Application>
  <PresentationFormat>On-screen Show (4:3)</PresentationFormat>
  <Paragraphs>14</Paragraphs>
  <Slides>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Office Theme</vt:lpstr>
      <vt:lpstr>Worksheet</vt:lpstr>
      <vt:lpstr>Packager Shell Object</vt:lpstr>
      <vt:lpstr>Microsoft Office Excel Worksheet</vt:lpstr>
      <vt:lpstr>Adobe Acrobat Document</vt:lpstr>
      <vt:lpstr>3kw pure sine inverter test report</vt:lpstr>
      <vt:lpstr>wave shape test.</vt:lpstr>
      <vt:lpstr>Component  temperature rise test </vt:lpstr>
      <vt:lpstr>Efficiency Test</vt:lpstr>
      <vt:lpstr>3KW test Spec</vt:lpstr>
      <vt:lpstr>BOM and schematic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3kw pure sine inverter test report</dc:title>
  <dc:creator>admin</dc:creator>
  <cp:lastModifiedBy>admin</cp:lastModifiedBy>
  <cp:revision>65</cp:revision>
  <dcterms:created xsi:type="dcterms:W3CDTF">2015-07-10T08:25:03Z</dcterms:created>
  <dcterms:modified xsi:type="dcterms:W3CDTF">2015-08-18T06:23:56Z</dcterms:modified>
</cp:coreProperties>
</file>