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6" r:id="rId3"/>
    <p:sldId id="277" r:id="rId4"/>
    <p:sldId id="278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8250" autoAdjust="0"/>
  </p:normalViewPr>
  <p:slideViewPr>
    <p:cSldViewPr>
      <p:cViewPr varScale="1">
        <p:scale>
          <a:sx n="74" d="100"/>
          <a:sy n="74" d="100"/>
        </p:scale>
        <p:origin x="-18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13087-9342-40E6-AD3F-0E917B340D7D}" type="datetimeFigureOut">
              <a:rPr lang="zh-CN" altLang="en-US" smtClean="0"/>
              <a:pPr/>
              <a:t>2014/8/28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424AA-C4F7-4661-BA19-978E25AED1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3357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07194" tIns="53597" rIns="107194" bIns="53597" anchor="ctr"/>
          <a:lstStyle/>
          <a:p>
            <a:pPr defTabSz="1071563">
              <a:defRPr/>
            </a:pPr>
            <a:endParaRPr lang="zh-CN" altLang="zh-CN" sz="2600" u="sng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9" descr="11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73" b="9171"/>
          <a:stretch>
            <a:fillRect/>
          </a:stretch>
        </p:blipFill>
        <p:spPr bwMode="auto">
          <a:xfrm>
            <a:off x="0" y="1071546"/>
            <a:ext cx="3714744" cy="960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瑞明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67475" y="214290"/>
            <a:ext cx="2676525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9B1F-4495-45EB-821B-E0EB30C18AD7}" type="datetimeFigureOut">
              <a:rPr lang="zh-CN" altLang="en-US" smtClean="0"/>
              <a:pPr/>
              <a:t>2014/8/28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5C18-5A87-46B8-8EFC-09ECBD1F6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en-US" altLang="zh-CN" sz="2800" dirty="0" smtClean="0">
                <a:cs typeface="Arial" charset="0"/>
              </a:rPr>
              <a:t>WI-FI</a:t>
            </a:r>
            <a:r>
              <a:rPr lang="zh-CN" altLang="en-US" sz="2800" dirty="0" smtClean="0">
                <a:cs typeface="Arial" charset="0"/>
              </a:rPr>
              <a:t>插座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6" name="图片 5" descr="智能家居功能图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615" y="1285859"/>
            <a:ext cx="5854885" cy="5358847"/>
          </a:xfrm>
          <a:prstGeom prst="rect">
            <a:avLst/>
          </a:prstGeom>
        </p:spPr>
      </p:pic>
      <p:pic>
        <p:nvPicPr>
          <p:cNvPr id="4" name="图片 3" descr="ankuoo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使用说明及调试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5" name="图片 4" descr="Screenshot_2014-02-22-11-06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2692320" cy="4786346"/>
          </a:xfrm>
          <a:prstGeom prst="rect">
            <a:avLst/>
          </a:prstGeom>
        </p:spPr>
      </p:pic>
      <p:pic>
        <p:nvPicPr>
          <p:cNvPr id="7" name="图片 6" descr="Screenshot_2014-02-22-11-07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714488"/>
            <a:ext cx="2714644" cy="4826035"/>
          </a:xfrm>
          <a:prstGeom prst="rect">
            <a:avLst/>
          </a:prstGeom>
        </p:spPr>
      </p:pic>
      <p:pic>
        <p:nvPicPr>
          <p:cNvPr id="8" name="图片 7" descr="Screenshot_2014-02-22-11-07-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643050"/>
            <a:ext cx="2786082" cy="4953035"/>
          </a:xfrm>
          <a:prstGeom prst="rect">
            <a:avLst/>
          </a:prstGeom>
        </p:spPr>
      </p:pic>
      <p:pic>
        <p:nvPicPr>
          <p:cNvPr id="6" name="图片 5" descr="ankuoo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常见故障分析及调试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00175"/>
            <a:ext cx="82153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一：安全如何保证：</a:t>
            </a:r>
            <a:r>
              <a:rPr lang="en-US" altLang="zh-CN" dirty="0" smtClean="0">
                <a:solidFill>
                  <a:srgbClr val="FF0000"/>
                </a:solidFill>
              </a:rPr>
              <a:t>1 </a:t>
            </a:r>
            <a:r>
              <a:rPr lang="zh-CN" altLang="en-US" dirty="0" smtClean="0">
                <a:solidFill>
                  <a:srgbClr val="FF0000"/>
                </a:solidFill>
              </a:rPr>
              <a:t>别人会不会找到我的设备？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                                 2 </a:t>
            </a:r>
            <a:r>
              <a:rPr lang="zh-CN" altLang="en-US" dirty="0" smtClean="0">
                <a:solidFill>
                  <a:srgbClr val="FF0000"/>
                </a:solidFill>
              </a:rPr>
              <a:t>网络安全如何保证？</a:t>
            </a:r>
          </a:p>
          <a:p>
            <a:r>
              <a:rPr lang="en-US" dirty="0" smtClean="0"/>
              <a:t>               </a:t>
            </a:r>
            <a:r>
              <a:rPr lang="zh-CN" altLang="en-US" sz="1600" dirty="0" smtClean="0"/>
              <a:t>确保你的</a:t>
            </a:r>
            <a:r>
              <a:rPr lang="en-US" altLang="zh-CN" sz="1600" dirty="0" smtClean="0"/>
              <a:t>WIFI</a:t>
            </a:r>
            <a:r>
              <a:rPr lang="zh-CN" altLang="en-US" sz="1600" dirty="0" smtClean="0"/>
              <a:t>密码安全，只有知道您家上网密码并进入同一网络的手机才可以找到设备；同时</a:t>
            </a:r>
            <a:r>
              <a:rPr lang="en-US" sz="1600" dirty="0" smtClean="0"/>
              <a:t>APP</a:t>
            </a:r>
            <a:r>
              <a:rPr lang="zh-CN" altLang="en-US" sz="1600" dirty="0" smtClean="0"/>
              <a:t>设置了锁定功能，您配置完上锁后其他人再找不到设备；也可以在家里人手机全找到设备后锁定，以后就只有您家中人可以控制。上锁功能在“设备信息”页。</a:t>
            </a:r>
            <a:endParaRPr lang="en-US" altLang="zh-CN" sz="1600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 二：如果控制设备的手机丢失了怎么办？数据丢失或者不能控制怎么办？</a:t>
            </a:r>
          </a:p>
          <a:p>
            <a:r>
              <a:rPr lang="en-US" altLang="zh-CN" dirty="0" smtClean="0"/>
              <a:t>                </a:t>
            </a:r>
            <a:r>
              <a:rPr lang="zh-CN" altLang="en-US" sz="1600" dirty="0" smtClean="0"/>
              <a:t>重新下载</a:t>
            </a:r>
            <a:r>
              <a:rPr lang="en-US" altLang="en-US" sz="1600" dirty="0" smtClean="0"/>
              <a:t>APP</a:t>
            </a:r>
            <a:r>
              <a:rPr lang="zh-CN" altLang="en-US" sz="1600" dirty="0" smtClean="0"/>
              <a:t>后，请将设备复位到快闪重新配置。此时丢失的手机上的</a:t>
            </a:r>
            <a:r>
              <a:rPr lang="en-US" altLang="en-US" sz="1600" dirty="0" smtClean="0"/>
              <a:t>APP</a:t>
            </a:r>
            <a:r>
              <a:rPr lang="zh-CN" altLang="en-US" sz="1600" dirty="0" smtClean="0"/>
              <a:t>软件也不能控制您的设备。</a:t>
            </a:r>
            <a:endParaRPr lang="en-US" altLang="zh-CN" sz="1600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三：什么是场景？</a:t>
            </a:r>
          </a:p>
          <a:p>
            <a:r>
              <a:rPr lang="en-US" altLang="zh-CN" dirty="0" smtClean="0"/>
              <a:t>                </a:t>
            </a:r>
            <a:r>
              <a:rPr lang="zh-CN" altLang="en-US" sz="1600" dirty="0" smtClean="0"/>
              <a:t>场景是将需要开启的设备合为一键式操控。可以理解为一连串的命令组合，按不同的时间顺序发送命令串。</a:t>
            </a:r>
            <a:endParaRPr lang="en-US" altLang="zh-CN" sz="1600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四：产品出现问题怎么办，如何复位？</a:t>
            </a:r>
          </a:p>
          <a:p>
            <a:r>
              <a:rPr lang="zh-CN" altLang="en-US" dirty="0" smtClean="0"/>
              <a:t>               </a:t>
            </a:r>
            <a:r>
              <a:rPr lang="zh-CN" altLang="en-US" sz="1600" dirty="0" smtClean="0"/>
              <a:t>长按电源键，大约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秒，直到</a:t>
            </a:r>
            <a:r>
              <a:rPr lang="en-US" altLang="en-US" sz="1600" dirty="0" err="1" smtClean="0"/>
              <a:t>wifi</a:t>
            </a:r>
            <a:r>
              <a:rPr lang="zh-CN" altLang="en-US" sz="1600" dirty="0" smtClean="0"/>
              <a:t>指示灯出现快闪</a:t>
            </a:r>
            <a:r>
              <a:rPr lang="en-US" altLang="en-US" sz="1600" dirty="0" smtClean="0"/>
              <a:t>(1</a:t>
            </a:r>
            <a:r>
              <a:rPr lang="zh-CN" altLang="en-US" sz="1600" dirty="0" smtClean="0"/>
              <a:t>秒闪</a:t>
            </a:r>
            <a:r>
              <a:rPr lang="en-US" altLang="en-US" sz="1600" dirty="0" smtClean="0"/>
              <a:t>5-6</a:t>
            </a:r>
            <a:r>
              <a:rPr lang="zh-CN" altLang="en-US" sz="1600" dirty="0" smtClean="0"/>
              <a:t>次</a:t>
            </a:r>
            <a:r>
              <a:rPr lang="en-US" altLang="en-US" sz="1600" dirty="0" smtClean="0"/>
              <a:t>)</a:t>
            </a:r>
            <a:r>
              <a:rPr lang="zh-CN" altLang="en-US" sz="1600" dirty="0" smtClean="0"/>
              <a:t>，此为复位成功</a:t>
            </a:r>
            <a:r>
              <a:rPr lang="en-US" altLang="en-US" sz="1600" dirty="0" smtClean="0"/>
              <a:t>(</a:t>
            </a:r>
            <a:r>
              <a:rPr lang="zh-CN" altLang="en-US" sz="1600" dirty="0" smtClean="0"/>
              <a:t>即恢复出厂设置</a:t>
            </a:r>
            <a:r>
              <a:rPr lang="en-US" altLang="en-US" sz="1600" dirty="0" smtClean="0"/>
              <a:t>)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五：</a:t>
            </a:r>
            <a:r>
              <a:rPr lang="en-US" altLang="zh-CN" sz="1600" dirty="0" smtClean="0">
                <a:solidFill>
                  <a:srgbClr val="FF0000"/>
                </a:solidFill>
              </a:rPr>
              <a:t>WIFI</a:t>
            </a:r>
            <a:r>
              <a:rPr lang="zh-CN" altLang="en-US" sz="1600" dirty="0" smtClean="0">
                <a:solidFill>
                  <a:srgbClr val="FF0000"/>
                </a:solidFill>
              </a:rPr>
              <a:t>智能插座用在哪些场合？</a:t>
            </a:r>
          </a:p>
          <a:p>
            <a:endParaRPr lang="en-US" altLang="zh-CN" sz="1600" dirty="0" smtClean="0"/>
          </a:p>
          <a:p>
            <a:endParaRPr lang="zh-CN" altLang="en-US" sz="1600" dirty="0" smtClean="0"/>
          </a:p>
        </p:txBody>
      </p:sp>
      <p:pic>
        <p:nvPicPr>
          <p:cNvPr id="5" name="图片 4" descr="ankuoo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常见故障分析及调试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00175"/>
            <a:ext cx="82153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六：信号不稳定，网络偶尔断开连接</a:t>
            </a:r>
          </a:p>
          <a:p>
            <a:r>
              <a:rPr lang="en-US" altLang="zh-CN" dirty="0" smtClean="0"/>
              <a:t>             1</a:t>
            </a:r>
            <a:r>
              <a:rPr lang="zh-CN" altLang="en-US" dirty="0" smtClean="0"/>
              <a:t>：家里</a:t>
            </a:r>
            <a:r>
              <a:rPr lang="en-US" altLang="zh-CN" dirty="0" smtClean="0"/>
              <a:t>WIFI</a:t>
            </a:r>
            <a:r>
              <a:rPr lang="zh-CN" altLang="en-US" dirty="0" smtClean="0"/>
              <a:t>路由器，可以使用</a:t>
            </a:r>
            <a:r>
              <a:rPr lang="en-US" altLang="zh-CN" dirty="0" err="1" smtClean="0"/>
              <a:t>D_link</a:t>
            </a:r>
            <a:r>
              <a:rPr lang="zh-CN" altLang="en-US" dirty="0" smtClean="0"/>
              <a:t>等品牌路由器，特别指出，目前</a:t>
            </a:r>
            <a:r>
              <a:rPr lang="en-US" altLang="zh-CN" dirty="0" smtClean="0"/>
              <a:t>WIFI</a:t>
            </a:r>
            <a:r>
              <a:rPr lang="zh-CN" altLang="en-US" dirty="0" smtClean="0"/>
              <a:t>智能插座只适合</a:t>
            </a:r>
            <a:r>
              <a:rPr lang="en-US" altLang="zh-CN" dirty="0" smtClean="0"/>
              <a:t>2.7G</a:t>
            </a:r>
            <a:r>
              <a:rPr lang="zh-CN" altLang="en-US" dirty="0" smtClean="0"/>
              <a:t>的路由器，其它频段不适用。</a:t>
            </a:r>
            <a:endParaRPr lang="en-US" altLang="zh-CN" dirty="0" smtClean="0"/>
          </a:p>
          <a:p>
            <a:r>
              <a:rPr lang="en-US" altLang="zh-CN" dirty="0" smtClean="0"/>
              <a:t>            2</a:t>
            </a:r>
            <a:r>
              <a:rPr lang="zh-CN" altLang="en-US" dirty="0" smtClean="0"/>
              <a:t>：路由器与插座之间的距离愿意，可更换路由器，以改善</a:t>
            </a:r>
            <a:r>
              <a:rPr lang="en-US" altLang="zh-CN" dirty="0" smtClean="0"/>
              <a:t>WIFI</a:t>
            </a:r>
            <a:r>
              <a:rPr lang="zh-CN" altLang="en-US" dirty="0" smtClean="0"/>
              <a:t>的覆盖范围。</a:t>
            </a:r>
            <a:endParaRPr lang="en-US" altLang="zh-CN" dirty="0" smtClean="0"/>
          </a:p>
          <a:p>
            <a:r>
              <a:rPr lang="zh-CN" altLang="en-US" dirty="0" smtClean="0"/>
              <a:t>            </a:t>
            </a:r>
            <a:r>
              <a:rPr lang="en-US" altLang="zh-CN" dirty="0" smtClean="0"/>
              <a:t>3:</a:t>
            </a:r>
            <a:r>
              <a:rPr lang="zh-CN" altLang="en-US" dirty="0" smtClean="0"/>
              <a:t> 当环境内的</a:t>
            </a:r>
            <a:r>
              <a:rPr lang="en-US" altLang="zh-CN" dirty="0" smtClean="0"/>
              <a:t>2.4G</a:t>
            </a:r>
            <a:r>
              <a:rPr lang="zh-CN" altLang="en-US" dirty="0" smtClean="0"/>
              <a:t>射频信号多时，会影响</a:t>
            </a:r>
            <a:r>
              <a:rPr lang="en-US" altLang="zh-CN" dirty="0" smtClean="0"/>
              <a:t>WIFI</a:t>
            </a:r>
            <a:r>
              <a:rPr lang="zh-CN" altLang="en-US" dirty="0" smtClean="0"/>
              <a:t>通信效果。</a:t>
            </a:r>
            <a:endParaRPr lang="en-US" altLang="zh-CN" dirty="0" smtClean="0"/>
          </a:p>
          <a:p>
            <a:r>
              <a:rPr lang="en-US" altLang="zh-CN" dirty="0" smtClean="0"/>
              <a:t>            4</a:t>
            </a:r>
            <a:r>
              <a:rPr lang="zh-CN" altLang="en-US" dirty="0" smtClean="0"/>
              <a:t>：考察咱们自己做的电源部分，如果电源不稳定，也会影响射频信号稳定性。 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 七：大功率的电器不能插上</a:t>
            </a:r>
          </a:p>
          <a:p>
            <a:r>
              <a:rPr lang="en-US" altLang="zh-CN" dirty="0" smtClean="0"/>
              <a:t>          </a:t>
            </a:r>
            <a:r>
              <a:rPr lang="zh-CN" altLang="en-US" dirty="0" smtClean="0"/>
              <a:t>目前智能插座的额定功率为</a:t>
            </a:r>
            <a:r>
              <a:rPr lang="en-US" altLang="zh-CN" dirty="0" smtClean="0"/>
              <a:t>220V</a:t>
            </a:r>
            <a:r>
              <a:rPr lang="zh-CN" altLang="en-US" dirty="0" smtClean="0"/>
              <a:t>*</a:t>
            </a:r>
            <a:r>
              <a:rPr lang="en-US" altLang="zh-CN" dirty="0" smtClean="0"/>
              <a:t>10A=2200</a:t>
            </a:r>
            <a:r>
              <a:rPr lang="zh-CN" altLang="en-US" dirty="0" smtClean="0"/>
              <a:t>瓦</a:t>
            </a:r>
            <a:r>
              <a:rPr lang="en-US" altLang="zh-CN" dirty="0" smtClean="0"/>
              <a:t>/220V*16A=3500</a:t>
            </a:r>
            <a:r>
              <a:rPr lang="zh-CN" altLang="en-US" dirty="0" smtClean="0"/>
              <a:t>瓦（理论值）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八：当适用</a:t>
            </a:r>
            <a:r>
              <a:rPr lang="en-US" altLang="zh-CN" dirty="0" smtClean="0">
                <a:solidFill>
                  <a:srgbClr val="FF0000"/>
                </a:solidFill>
              </a:rPr>
              <a:t>3G</a:t>
            </a:r>
            <a:r>
              <a:rPr lang="zh-CN" altLang="en-US" dirty="0" smtClean="0">
                <a:solidFill>
                  <a:srgbClr val="FF0000"/>
                </a:solidFill>
              </a:rPr>
              <a:t>或者</a:t>
            </a:r>
            <a:r>
              <a:rPr lang="en-US" altLang="zh-CN" dirty="0" smtClean="0">
                <a:solidFill>
                  <a:srgbClr val="FF0000"/>
                </a:solidFill>
              </a:rPr>
              <a:t>GPRS</a:t>
            </a:r>
            <a:r>
              <a:rPr lang="zh-CN" altLang="en-US" dirty="0" smtClean="0">
                <a:solidFill>
                  <a:srgbClr val="FF0000"/>
                </a:solidFill>
              </a:rPr>
              <a:t>时，产品控制有时间延迟，约</a:t>
            </a:r>
            <a:r>
              <a:rPr lang="en-US" altLang="zh-CN" dirty="0" smtClean="0">
                <a:solidFill>
                  <a:srgbClr val="FF0000"/>
                </a:solidFill>
              </a:rPr>
              <a:t>3s 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          1</a:t>
            </a:r>
            <a:r>
              <a:rPr lang="zh-CN" altLang="en-US" dirty="0" smtClean="0"/>
              <a:t>：与当地网络供应商有关系，目前我们的云服务器在国外，也即意味说我们的控制信号用先到国外，然后再到国内，之间有延时及控制不到的情况是会有发生。</a:t>
            </a:r>
            <a:endParaRPr lang="en-US" altLang="zh-CN" dirty="0" smtClean="0"/>
          </a:p>
          <a:p>
            <a:r>
              <a:rPr lang="en-US" altLang="zh-CN" dirty="0" smtClean="0"/>
              <a:t>          2</a:t>
            </a:r>
            <a:r>
              <a:rPr lang="zh-CN" altLang="en-US" smtClean="0"/>
              <a:t>：跟服务器</a:t>
            </a:r>
            <a:r>
              <a:rPr lang="zh-CN" altLang="en-US" dirty="0" smtClean="0"/>
              <a:t>的性能及网站软件有关，后期会继续优化。</a:t>
            </a:r>
            <a:endParaRPr lang="en-US" altLang="zh-CN" dirty="0" smtClean="0"/>
          </a:p>
          <a:p>
            <a:r>
              <a:rPr lang="en-US" altLang="zh-CN" dirty="0" smtClean="0"/>
              <a:t>          3</a:t>
            </a:r>
            <a:r>
              <a:rPr lang="zh-CN" altLang="en-US" dirty="0" smtClean="0"/>
              <a:t>：跟手机客户端软件有关，后期会继续优化。</a:t>
            </a:r>
            <a:endParaRPr lang="en-US" altLang="zh-CN" sz="1600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九： 产品在更换</a:t>
            </a:r>
            <a:r>
              <a:rPr lang="en-US" altLang="zh-CN" dirty="0" err="1" smtClean="0">
                <a:solidFill>
                  <a:srgbClr val="FF0000"/>
                </a:solidFill>
              </a:rPr>
              <a:t>wifi</a:t>
            </a:r>
            <a:r>
              <a:rPr lang="zh-CN" altLang="en-US" dirty="0" smtClean="0">
                <a:solidFill>
                  <a:srgbClr val="FF0000"/>
                </a:solidFill>
              </a:rPr>
              <a:t>环境后，不能自动识别并复位 </a:t>
            </a:r>
          </a:p>
          <a:p>
            <a:r>
              <a:rPr lang="zh-CN" altLang="en-US" dirty="0" smtClean="0"/>
              <a:t>               需要从新设置</a:t>
            </a:r>
            <a:endParaRPr lang="en-US" altLang="zh-CN" sz="1600" dirty="0" smtClean="0"/>
          </a:p>
        </p:txBody>
      </p:sp>
      <p:pic>
        <p:nvPicPr>
          <p:cNvPr id="5" name="图片 4" descr="ankuoo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使用说明及调试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4" name="图片 3" descr="IMG_20140222_110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928670"/>
            <a:ext cx="3071834" cy="53578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643042" y="1500174"/>
            <a:ext cx="250033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158" y="142873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开关按钮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285984" y="3143248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596" y="37147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WIFI</a:t>
            </a:r>
            <a:r>
              <a:rPr lang="zh-CN" altLang="en-US" dirty="0" smtClean="0"/>
              <a:t>指示灯</a:t>
            </a:r>
            <a:endParaRPr lang="zh-CN" altLang="en-US" dirty="0"/>
          </a:p>
        </p:txBody>
      </p:sp>
      <p:pic>
        <p:nvPicPr>
          <p:cNvPr id="9" name="图片 8" descr="ankuoo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使用说明及调试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4" name="图片 3" descr="Screenshot_2014-02-22-10-56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142984"/>
            <a:ext cx="2933409" cy="521495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1714480" y="5000636"/>
            <a:ext cx="207170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14282" y="58578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zh-CN" altLang="en-US" dirty="0" smtClean="0">
                <a:solidFill>
                  <a:srgbClr val="0048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程序图标</a:t>
            </a:r>
            <a:endParaRPr lang="zh-CN" altLang="en-US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8" name="图片 7" descr="ankuoo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使用说明及调试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4" name="图片 3" descr="Screenshot_2014-02-22-10-57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000108"/>
            <a:ext cx="3000396" cy="5334038"/>
          </a:xfrm>
          <a:prstGeom prst="rect">
            <a:avLst/>
          </a:prstGeom>
        </p:spPr>
      </p:pic>
      <p:pic>
        <p:nvPicPr>
          <p:cNvPr id="5" name="图片 4" descr="ankuoo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使用说明及调试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4" name="图片 3" descr="Screenshot_2014-02-22-10-58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2853055" cy="5072098"/>
          </a:xfrm>
          <a:prstGeom prst="rect">
            <a:avLst/>
          </a:prstGeom>
        </p:spPr>
      </p:pic>
      <p:pic>
        <p:nvPicPr>
          <p:cNvPr id="5" name="图片 4" descr="Screenshot_2014-02-22-10-58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357298"/>
            <a:ext cx="2857520" cy="5080036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rot="10800000" flipV="1">
            <a:off x="6215074" y="5286388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3834" y="5000636"/>
            <a:ext cx="1500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配置按钮（配置时，需要按</a:t>
            </a:r>
            <a:r>
              <a:rPr lang="en-US" altLang="zh-CN" sz="1600" dirty="0" smtClean="0"/>
              <a:t>WIFI</a:t>
            </a:r>
            <a:r>
              <a:rPr lang="zh-CN" altLang="en-US" sz="1600" dirty="0" smtClean="0"/>
              <a:t>插座开关按钮）</a:t>
            </a:r>
            <a:endParaRPr lang="zh-CN" altLang="en-US" sz="1600" dirty="0"/>
          </a:p>
        </p:txBody>
      </p:sp>
      <p:cxnSp>
        <p:nvCxnSpPr>
          <p:cNvPr id="10" name="直接箭头连接符 9"/>
          <p:cNvCxnSpPr/>
          <p:nvPr/>
        </p:nvCxnSpPr>
        <p:spPr>
          <a:xfrm rot="10800000">
            <a:off x="6643702" y="3000372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86710" y="2643182"/>
            <a:ext cx="1357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WIFI</a:t>
            </a:r>
            <a:r>
              <a:rPr lang="zh-CN" altLang="en-US" dirty="0" smtClean="0"/>
              <a:t>用户名</a:t>
            </a:r>
            <a:endParaRPr lang="en-US" altLang="zh-CN" dirty="0" smtClean="0"/>
          </a:p>
          <a:p>
            <a:r>
              <a:rPr lang="en-US" altLang="zh-CN" dirty="0" smtClean="0"/>
              <a:t>WIFI</a:t>
            </a:r>
            <a:r>
              <a:rPr lang="zh-CN" altLang="en-US" dirty="0" smtClean="0"/>
              <a:t>密码</a:t>
            </a:r>
            <a:endParaRPr lang="en-US" altLang="zh-CN" dirty="0" smtClean="0"/>
          </a:p>
          <a:p>
            <a:r>
              <a:rPr lang="zh-CN" altLang="en-US" dirty="0" smtClean="0"/>
              <a:t>（插座要与手机在同一个无线路由器下）</a:t>
            </a:r>
            <a:endParaRPr lang="zh-CN" altLang="en-US" dirty="0"/>
          </a:p>
        </p:txBody>
      </p:sp>
      <p:pic>
        <p:nvPicPr>
          <p:cNvPr id="9" name="图片 8" descr="ankuoo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使用说明及调试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6" name="图片 5" descr="Screenshot_2014-02-22-11-03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214422"/>
            <a:ext cx="2812871" cy="5000660"/>
          </a:xfrm>
          <a:prstGeom prst="rect">
            <a:avLst/>
          </a:prstGeom>
        </p:spPr>
      </p:pic>
      <p:pic>
        <p:nvPicPr>
          <p:cNvPr id="7" name="图片 6" descr="IMG_20140222_110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8"/>
            <a:ext cx="1570586" cy="2786082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rot="10800000">
            <a:off x="5214942" y="2928934"/>
            <a:ext cx="164307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10800000">
            <a:off x="5500694" y="4071942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3286116" y="4143380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16" y="29289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控制开关按钮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00892" y="478632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能耗统计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48577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时间任务</a:t>
            </a:r>
            <a:endParaRPr lang="zh-CN" altLang="en-US" dirty="0"/>
          </a:p>
        </p:txBody>
      </p:sp>
      <p:pic>
        <p:nvPicPr>
          <p:cNvPr id="12" name="图片 11" descr="ankuoo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使用说明及调试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4" name="图片 3" descr="Screenshot_2014-02-22-11-01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928670"/>
            <a:ext cx="3094158" cy="5500726"/>
          </a:xfrm>
          <a:prstGeom prst="rect">
            <a:avLst/>
          </a:prstGeom>
        </p:spPr>
      </p:pic>
      <p:pic>
        <p:nvPicPr>
          <p:cNvPr id="5" name="图片 4" descr="ankuoo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使用说明及调试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4" name="图片 3" descr="Screenshot_2014-02-22-11-00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2290467" cy="4071942"/>
          </a:xfrm>
          <a:prstGeom prst="rect">
            <a:avLst/>
          </a:prstGeom>
        </p:spPr>
      </p:pic>
      <p:pic>
        <p:nvPicPr>
          <p:cNvPr id="5" name="图片 4" descr="Screenshot_2014-02-22-11-0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714488"/>
            <a:ext cx="2290481" cy="4071966"/>
          </a:xfrm>
          <a:prstGeom prst="rect">
            <a:avLst/>
          </a:prstGeom>
        </p:spPr>
      </p:pic>
      <p:pic>
        <p:nvPicPr>
          <p:cNvPr id="6" name="图片 5" descr="Screenshot_2014-02-22-11-00-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714488"/>
            <a:ext cx="2330664" cy="4143404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2786050" y="371475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715008" y="378619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ankuoo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1000" y="285750"/>
            <a:ext cx="6080125" cy="576263"/>
          </a:xfrm>
          <a:prstGeom prst="roundRect">
            <a:avLst>
              <a:gd name="adj" fmla="val 13218"/>
            </a:avLst>
          </a:prstGeom>
          <a:gradFill rotWithShape="1">
            <a:gsLst>
              <a:gs pos="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ctr">
              <a:defRPr/>
            </a:pPr>
            <a:r>
              <a:rPr lang="zh-CN" altLang="en-US" sz="2800" dirty="0" smtClean="0">
                <a:cs typeface="Arial" charset="0"/>
              </a:rPr>
              <a:t>使用说明及调试</a:t>
            </a:r>
            <a:endParaRPr lang="zh-CN" altLang="en-US" sz="2800" dirty="0">
              <a:solidFill>
                <a:srgbClr val="0048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4" name="图片 3" descr="Screenshot_2014-02-22-11-04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85860"/>
            <a:ext cx="2973593" cy="5286388"/>
          </a:xfrm>
          <a:prstGeom prst="rect">
            <a:avLst/>
          </a:prstGeom>
        </p:spPr>
      </p:pic>
      <p:pic>
        <p:nvPicPr>
          <p:cNvPr id="6" name="图片 5" descr="Screenshot_2014-02-22-11-05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85860"/>
            <a:ext cx="2973607" cy="5286412"/>
          </a:xfrm>
          <a:prstGeom prst="rect">
            <a:avLst/>
          </a:prstGeom>
        </p:spPr>
      </p:pic>
      <p:pic>
        <p:nvPicPr>
          <p:cNvPr id="5" name="图片 4" descr="ankuoo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6664" y="214290"/>
            <a:ext cx="37373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568</Words>
  <Application>Microsoft Office PowerPoint</Application>
  <PresentationFormat>全屏显示(4:3)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zy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冯小三</dc:creator>
  <cp:lastModifiedBy>Administrator</cp:lastModifiedBy>
  <cp:revision>94</cp:revision>
  <dcterms:created xsi:type="dcterms:W3CDTF">2014-02-22T07:36:12Z</dcterms:created>
  <dcterms:modified xsi:type="dcterms:W3CDTF">2014-08-28T08:26:46Z</dcterms:modified>
</cp:coreProperties>
</file>